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87" r:id="rId2"/>
    <p:sldId id="47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1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4DBC6CFB-8170-46E9-810C-43131484CC0A}"/>
              </a:ext>
            </a:extLst>
          </p:cNvPr>
          <p:cNvGrpSpPr/>
          <p:nvPr/>
        </p:nvGrpSpPr>
        <p:grpSpPr>
          <a:xfrm>
            <a:off x="7340475" y="866064"/>
            <a:ext cx="1934014" cy="2666209"/>
            <a:chOff x="7340475" y="866064"/>
            <a:chExt cx="1934014" cy="2666209"/>
          </a:xfrm>
        </p:grpSpPr>
        <p:grpSp>
          <p:nvGrpSpPr>
            <p:cNvPr id="358" name="グループ化 357">
              <a:extLst>
                <a:ext uri="{FF2B5EF4-FFF2-40B4-BE49-F238E27FC236}">
                  <a16:creationId xmlns:a16="http://schemas.microsoft.com/office/drawing/2014/main" id="{5C3BA165-3574-4EC3-BD06-F89CADED5A68}"/>
                </a:ext>
              </a:extLst>
            </p:cNvPr>
            <p:cNvGrpSpPr/>
            <p:nvPr/>
          </p:nvGrpSpPr>
          <p:grpSpPr>
            <a:xfrm>
              <a:off x="8193113" y="866064"/>
              <a:ext cx="1081376" cy="1081375"/>
              <a:chOff x="2232261" y="866064"/>
              <a:chExt cx="1081376" cy="1081375"/>
            </a:xfrm>
          </p:grpSpPr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556C1BFC-910A-4015-ACF0-E136293731DA}"/>
                  </a:ext>
                </a:extLst>
              </p:cNvPr>
              <p:cNvSpPr/>
              <p:nvPr/>
            </p:nvSpPr>
            <p:spPr bwMode="auto">
              <a:xfrm>
                <a:off x="2232261" y="866064"/>
                <a:ext cx="1081376" cy="10813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64CF00EC-132E-4A2D-AD52-E7D49A3FEF49}"/>
                  </a:ext>
                </a:extLst>
              </p:cNvPr>
              <p:cNvSpPr/>
              <p:nvPr/>
            </p:nvSpPr>
            <p:spPr bwMode="auto">
              <a:xfrm>
                <a:off x="2470482" y="1085513"/>
                <a:ext cx="601754" cy="601753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8F80B2BF-278E-46DD-92B2-22E342142564}"/>
                </a:ext>
              </a:extLst>
            </p:cNvPr>
            <p:cNvGrpSpPr/>
            <p:nvPr/>
          </p:nvGrpSpPr>
          <p:grpSpPr>
            <a:xfrm>
              <a:off x="7340475" y="1272211"/>
              <a:ext cx="1165161" cy="2260062"/>
              <a:chOff x="7340475" y="1272211"/>
              <a:chExt cx="1165161" cy="2260062"/>
            </a:xfrm>
          </p:grpSpPr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9582E5FB-C935-4973-96F2-B7B03B5CD9C7}"/>
                  </a:ext>
                </a:extLst>
              </p:cNvPr>
              <p:cNvGrpSpPr/>
              <p:nvPr/>
            </p:nvGrpSpPr>
            <p:grpSpPr>
              <a:xfrm>
                <a:off x="7340475" y="1272211"/>
                <a:ext cx="1165161" cy="2260062"/>
                <a:chOff x="7340475" y="1272211"/>
                <a:chExt cx="1165161" cy="2260062"/>
              </a:xfrm>
            </p:grpSpPr>
            <p:grpSp>
              <p:nvGrpSpPr>
                <p:cNvPr id="492" name="グループ化 491">
                  <a:extLst>
                    <a:ext uri="{FF2B5EF4-FFF2-40B4-BE49-F238E27FC236}">
                      <a16:creationId xmlns:a16="http://schemas.microsoft.com/office/drawing/2014/main" id="{3BD0396C-0C68-4E13-B0CC-2846A6E7CC7A}"/>
                    </a:ext>
                  </a:extLst>
                </p:cNvPr>
                <p:cNvGrpSpPr/>
                <p:nvPr/>
              </p:nvGrpSpPr>
              <p:grpSpPr>
                <a:xfrm>
                  <a:off x="7340475" y="2287914"/>
                  <a:ext cx="1165161" cy="1244359"/>
                  <a:chOff x="-233171" y="2287914"/>
                  <a:chExt cx="1165161" cy="1244359"/>
                </a:xfrm>
              </p:grpSpPr>
              <p:grpSp>
                <p:nvGrpSpPr>
                  <p:cNvPr id="493" name="グループ化 492">
                    <a:extLst>
                      <a:ext uri="{FF2B5EF4-FFF2-40B4-BE49-F238E27FC236}">
                        <a16:creationId xmlns:a16="http://schemas.microsoft.com/office/drawing/2014/main" id="{5D352A58-D5AA-4E9E-AF4B-E23F6D185373}"/>
                      </a:ext>
                    </a:extLst>
                  </p:cNvPr>
                  <p:cNvGrpSpPr/>
                  <p:nvPr/>
                </p:nvGrpSpPr>
                <p:grpSpPr>
                  <a:xfrm>
                    <a:off x="-233171" y="2719455"/>
                    <a:ext cx="207180" cy="812217"/>
                    <a:chOff x="-238514" y="2719455"/>
                    <a:chExt cx="207180" cy="812217"/>
                  </a:xfrm>
                </p:grpSpPr>
                <p:sp>
                  <p:nvSpPr>
                    <p:cNvPr id="504" name="正方形/長方形 503">
                      <a:extLst>
                        <a:ext uri="{FF2B5EF4-FFF2-40B4-BE49-F238E27FC236}">
                          <a16:creationId xmlns:a16="http://schemas.microsoft.com/office/drawing/2014/main" id="{6D430E75-1703-471A-9B6F-2DF45AF03A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48719" y="3259931"/>
                      <a:ext cx="102860" cy="271741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05" name="フリーフォーム: 図形 504">
                      <a:extLst>
                        <a:ext uri="{FF2B5EF4-FFF2-40B4-BE49-F238E27FC236}">
                          <a16:creationId xmlns:a16="http://schemas.microsoft.com/office/drawing/2014/main" id="{C4D3A734-0E50-43D2-A9AC-11CB9AE383C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25099" y="2719455"/>
                      <a:ext cx="187409" cy="709545"/>
                    </a:xfrm>
                    <a:custGeom>
                      <a:avLst/>
                      <a:gdLst>
                        <a:gd name="connsiteX0" fmla="*/ 147354 w 184001"/>
                        <a:gd name="connsiteY0" fmla="*/ 0 h 709545"/>
                        <a:gd name="connsiteX1" fmla="*/ 184001 w 184001"/>
                        <a:gd name="connsiteY1" fmla="*/ 0 h 709545"/>
                        <a:gd name="connsiteX2" fmla="*/ 184001 w 184001"/>
                        <a:gd name="connsiteY2" fmla="*/ 709545 h 709545"/>
                        <a:gd name="connsiteX3" fmla="*/ 0 w 184001"/>
                        <a:gd name="connsiteY3" fmla="*/ 709545 h 709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4001" h="709545">
                          <a:moveTo>
                            <a:pt x="147354" y="0"/>
                          </a:moveTo>
                          <a:lnTo>
                            <a:pt x="184001" y="0"/>
                          </a:lnTo>
                          <a:lnTo>
                            <a:pt x="184001" y="709545"/>
                          </a:lnTo>
                          <a:lnTo>
                            <a:pt x="0" y="709545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506" name="グループ化 505">
                      <a:extLst>
                        <a:ext uri="{FF2B5EF4-FFF2-40B4-BE49-F238E27FC236}">
                          <a16:creationId xmlns:a16="http://schemas.microsoft.com/office/drawing/2014/main" id="{957E49A8-955C-4903-8640-024B2D982043}"/>
                        </a:ext>
                      </a:extLst>
                    </p:cNvPr>
                    <p:cNvGrpSpPr/>
                    <p:nvPr/>
                  </p:nvGrpSpPr>
                  <p:grpSpPr>
                    <a:xfrm rot="365149">
                      <a:off x="-238514" y="3334904"/>
                      <a:ext cx="207180" cy="111833"/>
                      <a:chOff x="-259976" y="3328232"/>
                      <a:chExt cx="233986" cy="111833"/>
                    </a:xfrm>
                  </p:grpSpPr>
                  <p:sp>
                    <p:nvSpPr>
                      <p:cNvPr id="507" name="正方形/長方形 506">
                        <a:extLst>
                          <a:ext uri="{FF2B5EF4-FFF2-40B4-BE49-F238E27FC236}">
                            <a16:creationId xmlns:a16="http://schemas.microsoft.com/office/drawing/2014/main" id="{82F691AA-E779-49B6-B52A-262F3AFACFE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259976" y="3328232"/>
                        <a:ext cx="233986" cy="111833"/>
                      </a:xfrm>
                      <a:prstGeom prst="rect">
                        <a:avLst/>
                      </a:prstGeom>
                      <a:solidFill>
                        <a:srgbClr val="002060"/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grpSp>
                    <p:nvGrpSpPr>
                      <p:cNvPr id="508" name="グループ化 507">
                        <a:extLst>
                          <a:ext uri="{FF2B5EF4-FFF2-40B4-BE49-F238E27FC236}">
                            <a16:creationId xmlns:a16="http://schemas.microsoft.com/office/drawing/2014/main" id="{AAAB7F9E-D87F-452E-BA1F-15EB8D9539C6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-259976" y="3352045"/>
                        <a:ext cx="233986" cy="65049"/>
                        <a:chOff x="-259976" y="3347282"/>
                        <a:chExt cx="233986" cy="126681"/>
                      </a:xfrm>
                      <a:solidFill>
                        <a:schemeClr val="bg1"/>
                      </a:solidFill>
                    </p:grpSpPr>
                    <p:sp>
                      <p:nvSpPr>
                        <p:cNvPr id="509" name="正方形/長方形 508">
                          <a:extLst>
                            <a:ext uri="{FF2B5EF4-FFF2-40B4-BE49-F238E27FC236}">
                              <a16:creationId xmlns:a16="http://schemas.microsoft.com/office/drawing/2014/main" id="{A448FF8B-A12D-4AA3-A300-BBA69ECD567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259976" y="3347282"/>
                          <a:ext cx="233986" cy="45719"/>
                        </a:xfrm>
                        <a:prstGeom prst="rect">
                          <a:avLst/>
                        </a:prstGeom>
                        <a:grp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510" name="正方形/長方形 509">
                          <a:extLst>
                            <a:ext uri="{FF2B5EF4-FFF2-40B4-BE49-F238E27FC236}">
                              <a16:creationId xmlns:a16="http://schemas.microsoft.com/office/drawing/2014/main" id="{3EF5053E-808C-462F-9CB4-51FF4C50EC2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259976" y="3428244"/>
                          <a:ext cx="233986" cy="45719"/>
                        </a:xfrm>
                        <a:prstGeom prst="rect">
                          <a:avLst/>
                        </a:prstGeom>
                        <a:grp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494" name="グループ化 493">
                    <a:extLst>
                      <a:ext uri="{FF2B5EF4-FFF2-40B4-BE49-F238E27FC236}">
                        <a16:creationId xmlns:a16="http://schemas.microsoft.com/office/drawing/2014/main" id="{161F9E5E-4986-47D4-B5B8-5C7D825906B5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724810" y="2719455"/>
                    <a:ext cx="207180" cy="812217"/>
                    <a:chOff x="-238514" y="2719455"/>
                    <a:chExt cx="207180" cy="812217"/>
                  </a:xfrm>
                </p:grpSpPr>
                <p:sp>
                  <p:nvSpPr>
                    <p:cNvPr id="497" name="正方形/長方形 496">
                      <a:extLst>
                        <a:ext uri="{FF2B5EF4-FFF2-40B4-BE49-F238E27FC236}">
                          <a16:creationId xmlns:a16="http://schemas.microsoft.com/office/drawing/2014/main" id="{97F25F80-C0C6-4387-A7CA-FDED445F65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48719" y="3259931"/>
                      <a:ext cx="102860" cy="271741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98" name="フリーフォーム: 図形 497">
                      <a:extLst>
                        <a:ext uri="{FF2B5EF4-FFF2-40B4-BE49-F238E27FC236}">
                          <a16:creationId xmlns:a16="http://schemas.microsoft.com/office/drawing/2014/main" id="{F9406C96-605D-4306-A9E5-C71D3D4050D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25099" y="2719455"/>
                      <a:ext cx="187409" cy="709545"/>
                    </a:xfrm>
                    <a:custGeom>
                      <a:avLst/>
                      <a:gdLst>
                        <a:gd name="connsiteX0" fmla="*/ 147354 w 184001"/>
                        <a:gd name="connsiteY0" fmla="*/ 0 h 709545"/>
                        <a:gd name="connsiteX1" fmla="*/ 184001 w 184001"/>
                        <a:gd name="connsiteY1" fmla="*/ 0 h 709545"/>
                        <a:gd name="connsiteX2" fmla="*/ 184001 w 184001"/>
                        <a:gd name="connsiteY2" fmla="*/ 709545 h 709545"/>
                        <a:gd name="connsiteX3" fmla="*/ 0 w 184001"/>
                        <a:gd name="connsiteY3" fmla="*/ 709545 h 709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4001" h="709545">
                          <a:moveTo>
                            <a:pt x="147354" y="0"/>
                          </a:moveTo>
                          <a:lnTo>
                            <a:pt x="184001" y="0"/>
                          </a:lnTo>
                          <a:lnTo>
                            <a:pt x="184001" y="709545"/>
                          </a:lnTo>
                          <a:lnTo>
                            <a:pt x="0" y="709545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499" name="グループ化 498">
                      <a:extLst>
                        <a:ext uri="{FF2B5EF4-FFF2-40B4-BE49-F238E27FC236}">
                          <a16:creationId xmlns:a16="http://schemas.microsoft.com/office/drawing/2014/main" id="{E3FE31F8-1964-4E81-AD6F-D1BA9E95BE48}"/>
                        </a:ext>
                      </a:extLst>
                    </p:cNvPr>
                    <p:cNvGrpSpPr/>
                    <p:nvPr/>
                  </p:nvGrpSpPr>
                  <p:grpSpPr>
                    <a:xfrm rot="365149">
                      <a:off x="-238514" y="3334904"/>
                      <a:ext cx="207180" cy="111833"/>
                      <a:chOff x="-259976" y="3328232"/>
                      <a:chExt cx="233986" cy="111833"/>
                    </a:xfrm>
                  </p:grpSpPr>
                  <p:sp>
                    <p:nvSpPr>
                      <p:cNvPr id="500" name="正方形/長方形 499">
                        <a:extLst>
                          <a:ext uri="{FF2B5EF4-FFF2-40B4-BE49-F238E27FC236}">
                            <a16:creationId xmlns:a16="http://schemas.microsoft.com/office/drawing/2014/main" id="{0F2AE0AE-200B-4732-99CD-D3CCB76E3A8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259976" y="3328232"/>
                        <a:ext cx="233986" cy="111833"/>
                      </a:xfrm>
                      <a:prstGeom prst="rect">
                        <a:avLst/>
                      </a:prstGeom>
                      <a:solidFill>
                        <a:srgbClr val="002060"/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grpSp>
                    <p:nvGrpSpPr>
                      <p:cNvPr id="501" name="グループ化 500">
                        <a:extLst>
                          <a:ext uri="{FF2B5EF4-FFF2-40B4-BE49-F238E27FC236}">
                            <a16:creationId xmlns:a16="http://schemas.microsoft.com/office/drawing/2014/main" id="{6038C881-172D-4533-8F16-08A90534053F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-259976" y="3352045"/>
                        <a:ext cx="233986" cy="65049"/>
                        <a:chOff x="-259976" y="3347282"/>
                        <a:chExt cx="233986" cy="126681"/>
                      </a:xfrm>
                      <a:solidFill>
                        <a:schemeClr val="bg1"/>
                      </a:solidFill>
                    </p:grpSpPr>
                    <p:sp>
                      <p:nvSpPr>
                        <p:cNvPr id="502" name="正方形/長方形 501">
                          <a:extLst>
                            <a:ext uri="{FF2B5EF4-FFF2-40B4-BE49-F238E27FC236}">
                              <a16:creationId xmlns:a16="http://schemas.microsoft.com/office/drawing/2014/main" id="{A51F17F0-0B4B-40CF-BF48-3FF44C4B1FE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259976" y="3347282"/>
                          <a:ext cx="233986" cy="45719"/>
                        </a:xfrm>
                        <a:prstGeom prst="rect">
                          <a:avLst/>
                        </a:prstGeom>
                        <a:grp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503" name="正方形/長方形 502">
                          <a:extLst>
                            <a:ext uri="{FF2B5EF4-FFF2-40B4-BE49-F238E27FC236}">
                              <a16:creationId xmlns:a16="http://schemas.microsoft.com/office/drawing/2014/main" id="{79E3A105-73F9-435F-B781-E25476C1E08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259976" y="3428244"/>
                          <a:ext cx="233986" cy="45719"/>
                        </a:xfrm>
                        <a:prstGeom prst="rect">
                          <a:avLst/>
                        </a:prstGeom>
                        <a:grp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</p:grpSp>
                </p:grpSp>
              </p:grpSp>
              <p:sp>
                <p:nvSpPr>
                  <p:cNvPr id="495" name="四角形: 上の 2 つの角を丸める 494">
                    <a:extLst>
                      <a:ext uri="{FF2B5EF4-FFF2-40B4-BE49-F238E27FC236}">
                        <a16:creationId xmlns:a16="http://schemas.microsoft.com/office/drawing/2014/main" id="{51534410-CECB-43BE-B803-705DB1B79BEC}"/>
                      </a:ext>
                    </a:extLst>
                  </p:cNvPr>
                  <p:cNvSpPr/>
                  <p:nvPr/>
                </p:nvSpPr>
                <p:spPr>
                  <a:xfrm>
                    <a:off x="-76648" y="2521745"/>
                    <a:ext cx="850458" cy="1010528"/>
                  </a:xfrm>
                  <a:prstGeom prst="round2SameRect">
                    <a:avLst>
                      <a:gd name="adj1" fmla="val 27887"/>
                      <a:gd name="adj2" fmla="val 0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6" name="フリーフォーム: 図形 495">
                    <a:extLst>
                      <a:ext uri="{FF2B5EF4-FFF2-40B4-BE49-F238E27FC236}">
                        <a16:creationId xmlns:a16="http://schemas.microsoft.com/office/drawing/2014/main" id="{024FB611-5691-4FC0-AE44-8863DE0EDB9D}"/>
                      </a:ext>
                    </a:extLst>
                  </p:cNvPr>
                  <p:cNvSpPr/>
                  <p:nvPr/>
                </p:nvSpPr>
                <p:spPr>
                  <a:xfrm>
                    <a:off x="99911" y="2287914"/>
                    <a:ext cx="497338" cy="355857"/>
                  </a:xfrm>
                  <a:custGeom>
                    <a:avLst/>
                    <a:gdLst>
                      <a:gd name="connsiteX0" fmla="*/ 162037 w 507652"/>
                      <a:gd name="connsiteY0" fmla="*/ 0 h 393957"/>
                      <a:gd name="connsiteX1" fmla="*/ 345615 w 507652"/>
                      <a:gd name="connsiteY1" fmla="*/ 0 h 393957"/>
                      <a:gd name="connsiteX2" fmla="*/ 368206 w 507652"/>
                      <a:gd name="connsiteY2" fmla="*/ 233831 h 393957"/>
                      <a:gd name="connsiteX3" fmla="*/ 418392 w 507652"/>
                      <a:gd name="connsiteY3" fmla="*/ 233831 h 393957"/>
                      <a:gd name="connsiteX4" fmla="*/ 487118 w 507652"/>
                      <a:gd name="connsiteY4" fmla="*/ 240759 h 393957"/>
                      <a:gd name="connsiteX5" fmla="*/ 490977 w 507652"/>
                      <a:gd name="connsiteY5" fmla="*/ 241957 h 393957"/>
                      <a:gd name="connsiteX6" fmla="*/ 502495 w 507652"/>
                      <a:gd name="connsiteY6" fmla="*/ 258444 h 393957"/>
                      <a:gd name="connsiteX7" fmla="*/ 507652 w 507652"/>
                      <a:gd name="connsiteY7" fmla="*/ 281174 h 393957"/>
                      <a:gd name="connsiteX8" fmla="*/ 253826 w 507652"/>
                      <a:gd name="connsiteY8" fmla="*/ 393957 h 393957"/>
                      <a:gd name="connsiteX9" fmla="*/ 0 w 507652"/>
                      <a:gd name="connsiteY9" fmla="*/ 281174 h 393957"/>
                      <a:gd name="connsiteX10" fmla="*/ 5157 w 507652"/>
                      <a:gd name="connsiteY10" fmla="*/ 258444 h 393957"/>
                      <a:gd name="connsiteX11" fmla="*/ 16327 w 507652"/>
                      <a:gd name="connsiteY11" fmla="*/ 242455 h 393957"/>
                      <a:gd name="connsiteX12" fmla="*/ 21791 w 507652"/>
                      <a:gd name="connsiteY12" fmla="*/ 240759 h 393957"/>
                      <a:gd name="connsiteX13" fmla="*/ 90517 w 507652"/>
                      <a:gd name="connsiteY13" fmla="*/ 233831 h 393957"/>
                      <a:gd name="connsiteX14" fmla="*/ 139446 w 507652"/>
                      <a:gd name="connsiteY14" fmla="*/ 233831 h 393957"/>
                      <a:gd name="connsiteX0" fmla="*/ 156880 w 502495"/>
                      <a:gd name="connsiteY0" fmla="*/ 0 h 394144"/>
                      <a:gd name="connsiteX1" fmla="*/ 340458 w 502495"/>
                      <a:gd name="connsiteY1" fmla="*/ 0 h 394144"/>
                      <a:gd name="connsiteX2" fmla="*/ 363049 w 502495"/>
                      <a:gd name="connsiteY2" fmla="*/ 233831 h 394144"/>
                      <a:gd name="connsiteX3" fmla="*/ 413235 w 502495"/>
                      <a:gd name="connsiteY3" fmla="*/ 233831 h 394144"/>
                      <a:gd name="connsiteX4" fmla="*/ 481961 w 502495"/>
                      <a:gd name="connsiteY4" fmla="*/ 240759 h 394144"/>
                      <a:gd name="connsiteX5" fmla="*/ 485820 w 502495"/>
                      <a:gd name="connsiteY5" fmla="*/ 241957 h 394144"/>
                      <a:gd name="connsiteX6" fmla="*/ 497338 w 502495"/>
                      <a:gd name="connsiteY6" fmla="*/ 258444 h 394144"/>
                      <a:gd name="connsiteX7" fmla="*/ 502495 w 502495"/>
                      <a:gd name="connsiteY7" fmla="*/ 281174 h 394144"/>
                      <a:gd name="connsiteX8" fmla="*/ 248669 w 502495"/>
                      <a:gd name="connsiteY8" fmla="*/ 393957 h 394144"/>
                      <a:gd name="connsiteX9" fmla="*/ 0 w 502495"/>
                      <a:gd name="connsiteY9" fmla="*/ 258444 h 394144"/>
                      <a:gd name="connsiteX10" fmla="*/ 11170 w 502495"/>
                      <a:gd name="connsiteY10" fmla="*/ 242455 h 394144"/>
                      <a:gd name="connsiteX11" fmla="*/ 16634 w 502495"/>
                      <a:gd name="connsiteY11" fmla="*/ 240759 h 394144"/>
                      <a:gd name="connsiteX12" fmla="*/ 85360 w 502495"/>
                      <a:gd name="connsiteY12" fmla="*/ 233831 h 394144"/>
                      <a:gd name="connsiteX13" fmla="*/ 134289 w 502495"/>
                      <a:gd name="connsiteY13" fmla="*/ 233831 h 394144"/>
                      <a:gd name="connsiteX14" fmla="*/ 156880 w 502495"/>
                      <a:gd name="connsiteY14" fmla="*/ 0 h 394144"/>
                      <a:gd name="connsiteX0" fmla="*/ 156880 w 497338"/>
                      <a:gd name="connsiteY0" fmla="*/ 0 h 393957"/>
                      <a:gd name="connsiteX1" fmla="*/ 340458 w 497338"/>
                      <a:gd name="connsiteY1" fmla="*/ 0 h 393957"/>
                      <a:gd name="connsiteX2" fmla="*/ 363049 w 497338"/>
                      <a:gd name="connsiteY2" fmla="*/ 233831 h 393957"/>
                      <a:gd name="connsiteX3" fmla="*/ 413235 w 497338"/>
                      <a:gd name="connsiteY3" fmla="*/ 233831 h 393957"/>
                      <a:gd name="connsiteX4" fmla="*/ 481961 w 497338"/>
                      <a:gd name="connsiteY4" fmla="*/ 240759 h 393957"/>
                      <a:gd name="connsiteX5" fmla="*/ 485820 w 497338"/>
                      <a:gd name="connsiteY5" fmla="*/ 241957 h 393957"/>
                      <a:gd name="connsiteX6" fmla="*/ 497338 w 497338"/>
                      <a:gd name="connsiteY6" fmla="*/ 258444 h 393957"/>
                      <a:gd name="connsiteX7" fmla="*/ 248669 w 497338"/>
                      <a:gd name="connsiteY7" fmla="*/ 393957 h 393957"/>
                      <a:gd name="connsiteX8" fmla="*/ 0 w 497338"/>
                      <a:gd name="connsiteY8" fmla="*/ 258444 h 393957"/>
                      <a:gd name="connsiteX9" fmla="*/ 11170 w 497338"/>
                      <a:gd name="connsiteY9" fmla="*/ 242455 h 393957"/>
                      <a:gd name="connsiteX10" fmla="*/ 16634 w 497338"/>
                      <a:gd name="connsiteY10" fmla="*/ 240759 h 393957"/>
                      <a:gd name="connsiteX11" fmla="*/ 85360 w 497338"/>
                      <a:gd name="connsiteY11" fmla="*/ 233831 h 393957"/>
                      <a:gd name="connsiteX12" fmla="*/ 134289 w 497338"/>
                      <a:gd name="connsiteY12" fmla="*/ 233831 h 393957"/>
                      <a:gd name="connsiteX13" fmla="*/ 156880 w 497338"/>
                      <a:gd name="connsiteY13" fmla="*/ 0 h 393957"/>
                      <a:gd name="connsiteX0" fmla="*/ 156880 w 497338"/>
                      <a:gd name="connsiteY0" fmla="*/ 0 h 448725"/>
                      <a:gd name="connsiteX1" fmla="*/ 340458 w 497338"/>
                      <a:gd name="connsiteY1" fmla="*/ 0 h 448725"/>
                      <a:gd name="connsiteX2" fmla="*/ 363049 w 497338"/>
                      <a:gd name="connsiteY2" fmla="*/ 233831 h 448725"/>
                      <a:gd name="connsiteX3" fmla="*/ 413235 w 497338"/>
                      <a:gd name="connsiteY3" fmla="*/ 233831 h 448725"/>
                      <a:gd name="connsiteX4" fmla="*/ 481961 w 497338"/>
                      <a:gd name="connsiteY4" fmla="*/ 240759 h 448725"/>
                      <a:gd name="connsiteX5" fmla="*/ 485820 w 497338"/>
                      <a:gd name="connsiteY5" fmla="*/ 241957 h 448725"/>
                      <a:gd name="connsiteX6" fmla="*/ 497338 w 497338"/>
                      <a:gd name="connsiteY6" fmla="*/ 258444 h 448725"/>
                      <a:gd name="connsiteX7" fmla="*/ 248669 w 497338"/>
                      <a:gd name="connsiteY7" fmla="*/ 448725 h 448725"/>
                      <a:gd name="connsiteX8" fmla="*/ 0 w 497338"/>
                      <a:gd name="connsiteY8" fmla="*/ 258444 h 448725"/>
                      <a:gd name="connsiteX9" fmla="*/ 11170 w 497338"/>
                      <a:gd name="connsiteY9" fmla="*/ 242455 h 448725"/>
                      <a:gd name="connsiteX10" fmla="*/ 16634 w 497338"/>
                      <a:gd name="connsiteY10" fmla="*/ 240759 h 448725"/>
                      <a:gd name="connsiteX11" fmla="*/ 85360 w 497338"/>
                      <a:gd name="connsiteY11" fmla="*/ 233831 h 448725"/>
                      <a:gd name="connsiteX12" fmla="*/ 134289 w 497338"/>
                      <a:gd name="connsiteY12" fmla="*/ 233831 h 448725"/>
                      <a:gd name="connsiteX13" fmla="*/ 156880 w 497338"/>
                      <a:gd name="connsiteY13" fmla="*/ 0 h 448725"/>
                      <a:gd name="connsiteX0" fmla="*/ 156880 w 497338"/>
                      <a:gd name="connsiteY0" fmla="*/ 0 h 355857"/>
                      <a:gd name="connsiteX1" fmla="*/ 340458 w 497338"/>
                      <a:gd name="connsiteY1" fmla="*/ 0 h 355857"/>
                      <a:gd name="connsiteX2" fmla="*/ 363049 w 497338"/>
                      <a:gd name="connsiteY2" fmla="*/ 233831 h 355857"/>
                      <a:gd name="connsiteX3" fmla="*/ 413235 w 497338"/>
                      <a:gd name="connsiteY3" fmla="*/ 233831 h 355857"/>
                      <a:gd name="connsiteX4" fmla="*/ 481961 w 497338"/>
                      <a:gd name="connsiteY4" fmla="*/ 240759 h 355857"/>
                      <a:gd name="connsiteX5" fmla="*/ 485820 w 497338"/>
                      <a:gd name="connsiteY5" fmla="*/ 241957 h 355857"/>
                      <a:gd name="connsiteX6" fmla="*/ 497338 w 497338"/>
                      <a:gd name="connsiteY6" fmla="*/ 258444 h 355857"/>
                      <a:gd name="connsiteX7" fmla="*/ 253432 w 497338"/>
                      <a:gd name="connsiteY7" fmla="*/ 355857 h 355857"/>
                      <a:gd name="connsiteX8" fmla="*/ 0 w 497338"/>
                      <a:gd name="connsiteY8" fmla="*/ 258444 h 355857"/>
                      <a:gd name="connsiteX9" fmla="*/ 11170 w 497338"/>
                      <a:gd name="connsiteY9" fmla="*/ 242455 h 355857"/>
                      <a:gd name="connsiteX10" fmla="*/ 16634 w 497338"/>
                      <a:gd name="connsiteY10" fmla="*/ 240759 h 355857"/>
                      <a:gd name="connsiteX11" fmla="*/ 85360 w 497338"/>
                      <a:gd name="connsiteY11" fmla="*/ 233831 h 355857"/>
                      <a:gd name="connsiteX12" fmla="*/ 134289 w 497338"/>
                      <a:gd name="connsiteY12" fmla="*/ 233831 h 355857"/>
                      <a:gd name="connsiteX13" fmla="*/ 156880 w 497338"/>
                      <a:gd name="connsiteY13" fmla="*/ 0 h 355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97338" h="355857">
                        <a:moveTo>
                          <a:pt x="156880" y="0"/>
                        </a:moveTo>
                        <a:lnTo>
                          <a:pt x="340458" y="0"/>
                        </a:lnTo>
                        <a:lnTo>
                          <a:pt x="363049" y="233831"/>
                        </a:lnTo>
                        <a:lnTo>
                          <a:pt x="413235" y="233831"/>
                        </a:lnTo>
                        <a:cubicBezTo>
                          <a:pt x="436777" y="233831"/>
                          <a:pt x="459762" y="236217"/>
                          <a:pt x="481961" y="240759"/>
                        </a:cubicBezTo>
                        <a:lnTo>
                          <a:pt x="485820" y="241957"/>
                        </a:lnTo>
                        <a:lnTo>
                          <a:pt x="497338" y="258444"/>
                        </a:lnTo>
                        <a:cubicBezTo>
                          <a:pt x="457813" y="283777"/>
                          <a:pt x="336322" y="355857"/>
                          <a:pt x="253432" y="355857"/>
                        </a:cubicBezTo>
                        <a:cubicBezTo>
                          <a:pt x="169683" y="352069"/>
                          <a:pt x="39583" y="283694"/>
                          <a:pt x="0" y="258444"/>
                        </a:cubicBezTo>
                        <a:lnTo>
                          <a:pt x="11170" y="242455"/>
                        </a:lnTo>
                        <a:lnTo>
                          <a:pt x="16634" y="240759"/>
                        </a:lnTo>
                        <a:cubicBezTo>
                          <a:pt x="38833" y="236217"/>
                          <a:pt x="61818" y="233831"/>
                          <a:pt x="85360" y="233831"/>
                        </a:cubicBezTo>
                        <a:lnTo>
                          <a:pt x="134289" y="233831"/>
                        </a:lnTo>
                        <a:lnTo>
                          <a:pt x="156880" y="0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11" name="グループ化 510">
                  <a:extLst>
                    <a:ext uri="{FF2B5EF4-FFF2-40B4-BE49-F238E27FC236}">
                      <a16:creationId xmlns:a16="http://schemas.microsoft.com/office/drawing/2014/main" id="{F090F497-CF62-4DA3-84A3-B8652D7B6B03}"/>
                    </a:ext>
                  </a:extLst>
                </p:cNvPr>
                <p:cNvGrpSpPr/>
                <p:nvPr/>
              </p:nvGrpSpPr>
              <p:grpSpPr>
                <a:xfrm>
                  <a:off x="7518324" y="2510902"/>
                  <a:ext cx="796603" cy="838891"/>
                  <a:chOff x="4566245" y="2558606"/>
                  <a:chExt cx="796603" cy="838891"/>
                </a:xfrm>
              </p:grpSpPr>
              <p:sp>
                <p:nvSpPr>
                  <p:cNvPr id="512" name="楕円 20">
                    <a:extLst>
                      <a:ext uri="{FF2B5EF4-FFF2-40B4-BE49-F238E27FC236}">
                        <a16:creationId xmlns:a16="http://schemas.microsoft.com/office/drawing/2014/main" id="{BF64E325-765A-4DED-86F8-FF74B9340880}"/>
                      </a:ext>
                    </a:extLst>
                  </p:cNvPr>
                  <p:cNvSpPr/>
                  <p:nvPr/>
                </p:nvSpPr>
                <p:spPr>
                  <a:xfrm rot="19251567">
                    <a:off x="4706033" y="2608588"/>
                    <a:ext cx="99453" cy="590776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513" name="グループ化 512">
                    <a:extLst>
                      <a:ext uri="{FF2B5EF4-FFF2-40B4-BE49-F238E27FC236}">
                        <a16:creationId xmlns:a16="http://schemas.microsoft.com/office/drawing/2014/main" id="{EC17889D-A1E3-4CF9-90C3-FEB4810C071A}"/>
                      </a:ext>
                    </a:extLst>
                  </p:cNvPr>
                  <p:cNvGrpSpPr/>
                  <p:nvPr/>
                </p:nvGrpSpPr>
                <p:grpSpPr>
                  <a:xfrm>
                    <a:off x="4566245" y="2558606"/>
                    <a:ext cx="796603" cy="838891"/>
                    <a:chOff x="4566137" y="2557224"/>
                    <a:chExt cx="796603" cy="838891"/>
                  </a:xfrm>
                </p:grpSpPr>
                <p:sp>
                  <p:nvSpPr>
                    <p:cNvPr id="514" name="二等辺三角形 513">
                      <a:extLst>
                        <a:ext uri="{FF2B5EF4-FFF2-40B4-BE49-F238E27FC236}">
                          <a16:creationId xmlns:a16="http://schemas.microsoft.com/office/drawing/2014/main" id="{657AC716-B823-4E27-9B46-8491057A9A66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778370" y="2639138"/>
                      <a:ext cx="392622" cy="415472"/>
                    </a:xfrm>
                    <a:prstGeom prst="triangle">
                      <a:avLst/>
                    </a:prstGeom>
                    <a:solidFill>
                      <a:srgbClr val="00206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15" name="楕円 20">
                      <a:extLst>
                        <a:ext uri="{FF2B5EF4-FFF2-40B4-BE49-F238E27FC236}">
                          <a16:creationId xmlns:a16="http://schemas.microsoft.com/office/drawing/2014/main" id="{D30BE91A-9F16-4398-A4DE-022691A069FC}"/>
                        </a:ext>
                      </a:extLst>
                    </p:cNvPr>
                    <p:cNvSpPr/>
                    <p:nvPr/>
                  </p:nvSpPr>
                  <p:spPr>
                    <a:xfrm rot="2348433" flipH="1">
                      <a:off x="5128206" y="2607206"/>
                      <a:ext cx="99453" cy="590776"/>
                    </a:xfrm>
                    <a:custGeom>
                      <a:avLst/>
                      <a:gdLst>
                        <a:gd name="connsiteX0" fmla="*/ 0 w 184533"/>
                        <a:gd name="connsiteY0" fmla="*/ 299960 h 599920"/>
                        <a:gd name="connsiteX1" fmla="*/ 92267 w 184533"/>
                        <a:gd name="connsiteY1" fmla="*/ 0 h 599920"/>
                        <a:gd name="connsiteX2" fmla="*/ 184534 w 184533"/>
                        <a:gd name="connsiteY2" fmla="*/ 299960 h 599920"/>
                        <a:gd name="connsiteX3" fmla="*/ 92267 w 184533"/>
                        <a:gd name="connsiteY3" fmla="*/ 599920 h 599920"/>
                        <a:gd name="connsiteX4" fmla="*/ 0 w 184533"/>
                        <a:gd name="connsiteY4" fmla="*/ 299960 h 599920"/>
                        <a:gd name="connsiteX0" fmla="*/ 0 w 103800"/>
                        <a:gd name="connsiteY0" fmla="*/ 308298 h 616596"/>
                        <a:gd name="connsiteX1" fmla="*/ 92267 w 103800"/>
                        <a:gd name="connsiteY1" fmla="*/ 8338 h 616596"/>
                        <a:gd name="connsiteX2" fmla="*/ 92267 w 103800"/>
                        <a:gd name="connsiteY2" fmla="*/ 608258 h 616596"/>
                        <a:gd name="connsiteX3" fmla="*/ 0 w 103800"/>
                        <a:gd name="connsiteY3" fmla="*/ 308298 h 6165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03800" h="616596">
                          <a:moveTo>
                            <a:pt x="0" y="308298"/>
                          </a:moveTo>
                          <a:cubicBezTo>
                            <a:pt x="0" y="142635"/>
                            <a:pt x="76889" y="-41655"/>
                            <a:pt x="92267" y="8338"/>
                          </a:cubicBezTo>
                          <a:cubicBezTo>
                            <a:pt x="107645" y="58331"/>
                            <a:pt x="107645" y="558265"/>
                            <a:pt x="92267" y="608258"/>
                          </a:cubicBezTo>
                          <a:cubicBezTo>
                            <a:pt x="76889" y="658251"/>
                            <a:pt x="0" y="473961"/>
                            <a:pt x="0" y="308298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516" name="グループ化 515">
                      <a:extLst>
                        <a:ext uri="{FF2B5EF4-FFF2-40B4-BE49-F238E27FC236}">
                          <a16:creationId xmlns:a16="http://schemas.microsoft.com/office/drawing/2014/main" id="{50EF0BDB-2FDD-4C6A-964B-1A3B72624347}"/>
                        </a:ext>
                      </a:extLst>
                    </p:cNvPr>
                    <p:cNvGrpSpPr/>
                    <p:nvPr/>
                  </p:nvGrpSpPr>
                  <p:grpSpPr>
                    <a:xfrm rot="1800000">
                      <a:off x="4772172" y="3072440"/>
                      <a:ext cx="191239" cy="323675"/>
                      <a:chOff x="1450541" y="5088848"/>
                      <a:chExt cx="240910" cy="397551"/>
                    </a:xfrm>
                  </p:grpSpPr>
                  <p:sp>
                    <p:nvSpPr>
                      <p:cNvPr id="526" name="フリーフォーム: 図形 525">
                        <a:extLst>
                          <a:ext uri="{FF2B5EF4-FFF2-40B4-BE49-F238E27FC236}">
                            <a16:creationId xmlns:a16="http://schemas.microsoft.com/office/drawing/2014/main" id="{ACD5BF09-3A52-4679-AFFE-0B8E8CCE04D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450541" y="5088848"/>
                        <a:ext cx="240910" cy="397551"/>
                      </a:xfrm>
                      <a:custGeom>
                        <a:avLst/>
                        <a:gdLst>
                          <a:gd name="connsiteX0" fmla="*/ 120455 w 240910"/>
                          <a:gd name="connsiteY0" fmla="*/ 0 h 290804"/>
                          <a:gd name="connsiteX1" fmla="*/ 205630 w 240910"/>
                          <a:gd name="connsiteY1" fmla="*/ 35280 h 290804"/>
                          <a:gd name="connsiteX2" fmla="*/ 205630 w 240910"/>
                          <a:gd name="connsiteY2" fmla="*/ 205630 h 290804"/>
                          <a:gd name="connsiteX3" fmla="*/ 120455 w 240910"/>
                          <a:gd name="connsiteY3" fmla="*/ 290804 h 290804"/>
                          <a:gd name="connsiteX4" fmla="*/ 35280 w 240910"/>
                          <a:gd name="connsiteY4" fmla="*/ 205630 h 290804"/>
                          <a:gd name="connsiteX5" fmla="*/ 35280 w 240910"/>
                          <a:gd name="connsiteY5" fmla="*/ 35280 h 290804"/>
                          <a:gd name="connsiteX6" fmla="*/ 120455 w 240910"/>
                          <a:gd name="connsiteY6" fmla="*/ 0 h 290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240910" h="290804">
                            <a:moveTo>
                              <a:pt x="120455" y="0"/>
                            </a:moveTo>
                            <a:cubicBezTo>
                              <a:pt x="151282" y="0"/>
                              <a:pt x="182109" y="11760"/>
                              <a:pt x="205630" y="35280"/>
                            </a:cubicBezTo>
                            <a:cubicBezTo>
                              <a:pt x="252670" y="82320"/>
                              <a:pt x="252670" y="158590"/>
                              <a:pt x="205630" y="205630"/>
                            </a:cubicBezTo>
                            <a:lnTo>
                              <a:pt x="120455" y="290804"/>
                            </a:lnTo>
                            <a:lnTo>
                              <a:pt x="35280" y="205630"/>
                            </a:lnTo>
                            <a:cubicBezTo>
                              <a:pt x="-11760" y="158590"/>
                              <a:pt x="-11760" y="82320"/>
                              <a:pt x="35280" y="35280"/>
                            </a:cubicBezTo>
                            <a:cubicBezTo>
                              <a:pt x="58801" y="11760"/>
                              <a:pt x="89628" y="0"/>
                              <a:pt x="120455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B05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27" name="フリーフォーム: 図形 526">
                        <a:extLst>
                          <a:ext uri="{FF2B5EF4-FFF2-40B4-BE49-F238E27FC236}">
                            <a16:creationId xmlns:a16="http://schemas.microsoft.com/office/drawing/2014/main" id="{BD462F8C-1603-4D33-A7C4-9C715582F4E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03692" y="5115029"/>
                        <a:ext cx="134608" cy="266000"/>
                      </a:xfrm>
                      <a:custGeom>
                        <a:avLst/>
                        <a:gdLst>
                          <a:gd name="connsiteX0" fmla="*/ 120455 w 240910"/>
                          <a:gd name="connsiteY0" fmla="*/ 0 h 290804"/>
                          <a:gd name="connsiteX1" fmla="*/ 205630 w 240910"/>
                          <a:gd name="connsiteY1" fmla="*/ 35280 h 290804"/>
                          <a:gd name="connsiteX2" fmla="*/ 205630 w 240910"/>
                          <a:gd name="connsiteY2" fmla="*/ 205630 h 290804"/>
                          <a:gd name="connsiteX3" fmla="*/ 120455 w 240910"/>
                          <a:gd name="connsiteY3" fmla="*/ 290804 h 290804"/>
                          <a:gd name="connsiteX4" fmla="*/ 35280 w 240910"/>
                          <a:gd name="connsiteY4" fmla="*/ 205630 h 290804"/>
                          <a:gd name="connsiteX5" fmla="*/ 35280 w 240910"/>
                          <a:gd name="connsiteY5" fmla="*/ 35280 h 290804"/>
                          <a:gd name="connsiteX6" fmla="*/ 120455 w 240910"/>
                          <a:gd name="connsiteY6" fmla="*/ 0 h 290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240910" h="290804">
                            <a:moveTo>
                              <a:pt x="120455" y="0"/>
                            </a:moveTo>
                            <a:cubicBezTo>
                              <a:pt x="151282" y="0"/>
                              <a:pt x="182109" y="11760"/>
                              <a:pt x="205630" y="35280"/>
                            </a:cubicBezTo>
                            <a:cubicBezTo>
                              <a:pt x="252670" y="82320"/>
                              <a:pt x="252670" y="158590"/>
                              <a:pt x="205630" y="205630"/>
                            </a:cubicBezTo>
                            <a:lnTo>
                              <a:pt x="120455" y="290804"/>
                            </a:lnTo>
                            <a:lnTo>
                              <a:pt x="35280" y="205630"/>
                            </a:lnTo>
                            <a:cubicBezTo>
                              <a:pt x="-11760" y="158590"/>
                              <a:pt x="-11760" y="82320"/>
                              <a:pt x="35280" y="35280"/>
                            </a:cubicBezTo>
                            <a:cubicBezTo>
                              <a:pt x="58801" y="11760"/>
                              <a:pt x="89628" y="0"/>
                              <a:pt x="120455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50196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517" name="グループ化 516">
                      <a:extLst>
                        <a:ext uri="{FF2B5EF4-FFF2-40B4-BE49-F238E27FC236}">
                          <a16:creationId xmlns:a16="http://schemas.microsoft.com/office/drawing/2014/main" id="{A1230078-35C3-4555-B66F-BB2F01B99324}"/>
                        </a:ext>
                      </a:extLst>
                    </p:cNvPr>
                    <p:cNvGrpSpPr/>
                    <p:nvPr/>
                  </p:nvGrpSpPr>
                  <p:grpSpPr>
                    <a:xfrm rot="19800000" flipH="1">
                      <a:off x="4984404" y="3072438"/>
                      <a:ext cx="191239" cy="323675"/>
                      <a:chOff x="1450541" y="5088848"/>
                      <a:chExt cx="240910" cy="397551"/>
                    </a:xfrm>
                  </p:grpSpPr>
                  <p:sp>
                    <p:nvSpPr>
                      <p:cNvPr id="524" name="フリーフォーム: 図形 523">
                        <a:extLst>
                          <a:ext uri="{FF2B5EF4-FFF2-40B4-BE49-F238E27FC236}">
                            <a16:creationId xmlns:a16="http://schemas.microsoft.com/office/drawing/2014/main" id="{E1FEBCD5-FE8A-4CED-8C78-601DCAEBBE5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450541" y="5088848"/>
                        <a:ext cx="240910" cy="397551"/>
                      </a:xfrm>
                      <a:custGeom>
                        <a:avLst/>
                        <a:gdLst>
                          <a:gd name="connsiteX0" fmla="*/ 120455 w 240910"/>
                          <a:gd name="connsiteY0" fmla="*/ 0 h 290804"/>
                          <a:gd name="connsiteX1" fmla="*/ 205630 w 240910"/>
                          <a:gd name="connsiteY1" fmla="*/ 35280 h 290804"/>
                          <a:gd name="connsiteX2" fmla="*/ 205630 w 240910"/>
                          <a:gd name="connsiteY2" fmla="*/ 205630 h 290804"/>
                          <a:gd name="connsiteX3" fmla="*/ 120455 w 240910"/>
                          <a:gd name="connsiteY3" fmla="*/ 290804 h 290804"/>
                          <a:gd name="connsiteX4" fmla="*/ 35280 w 240910"/>
                          <a:gd name="connsiteY4" fmla="*/ 205630 h 290804"/>
                          <a:gd name="connsiteX5" fmla="*/ 35280 w 240910"/>
                          <a:gd name="connsiteY5" fmla="*/ 35280 h 290804"/>
                          <a:gd name="connsiteX6" fmla="*/ 120455 w 240910"/>
                          <a:gd name="connsiteY6" fmla="*/ 0 h 290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240910" h="290804">
                            <a:moveTo>
                              <a:pt x="120455" y="0"/>
                            </a:moveTo>
                            <a:cubicBezTo>
                              <a:pt x="151282" y="0"/>
                              <a:pt x="182109" y="11760"/>
                              <a:pt x="205630" y="35280"/>
                            </a:cubicBezTo>
                            <a:cubicBezTo>
                              <a:pt x="252670" y="82320"/>
                              <a:pt x="252670" y="158590"/>
                              <a:pt x="205630" y="205630"/>
                            </a:cubicBezTo>
                            <a:lnTo>
                              <a:pt x="120455" y="290804"/>
                            </a:lnTo>
                            <a:lnTo>
                              <a:pt x="35280" y="205630"/>
                            </a:lnTo>
                            <a:cubicBezTo>
                              <a:pt x="-11760" y="158590"/>
                              <a:pt x="-11760" y="82320"/>
                              <a:pt x="35280" y="35280"/>
                            </a:cubicBezTo>
                            <a:cubicBezTo>
                              <a:pt x="58801" y="11760"/>
                              <a:pt x="89628" y="0"/>
                              <a:pt x="120455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B05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25" name="フリーフォーム: 図形 524">
                        <a:extLst>
                          <a:ext uri="{FF2B5EF4-FFF2-40B4-BE49-F238E27FC236}">
                            <a16:creationId xmlns:a16="http://schemas.microsoft.com/office/drawing/2014/main" id="{75B145BB-F52F-4314-AD77-5C52465EBEA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03692" y="5115029"/>
                        <a:ext cx="134608" cy="266000"/>
                      </a:xfrm>
                      <a:custGeom>
                        <a:avLst/>
                        <a:gdLst>
                          <a:gd name="connsiteX0" fmla="*/ 120455 w 240910"/>
                          <a:gd name="connsiteY0" fmla="*/ 0 h 290804"/>
                          <a:gd name="connsiteX1" fmla="*/ 205630 w 240910"/>
                          <a:gd name="connsiteY1" fmla="*/ 35280 h 290804"/>
                          <a:gd name="connsiteX2" fmla="*/ 205630 w 240910"/>
                          <a:gd name="connsiteY2" fmla="*/ 205630 h 290804"/>
                          <a:gd name="connsiteX3" fmla="*/ 120455 w 240910"/>
                          <a:gd name="connsiteY3" fmla="*/ 290804 h 290804"/>
                          <a:gd name="connsiteX4" fmla="*/ 35280 w 240910"/>
                          <a:gd name="connsiteY4" fmla="*/ 205630 h 290804"/>
                          <a:gd name="connsiteX5" fmla="*/ 35280 w 240910"/>
                          <a:gd name="connsiteY5" fmla="*/ 35280 h 290804"/>
                          <a:gd name="connsiteX6" fmla="*/ 120455 w 240910"/>
                          <a:gd name="connsiteY6" fmla="*/ 0 h 290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240910" h="290804">
                            <a:moveTo>
                              <a:pt x="120455" y="0"/>
                            </a:moveTo>
                            <a:cubicBezTo>
                              <a:pt x="151282" y="0"/>
                              <a:pt x="182109" y="11760"/>
                              <a:pt x="205630" y="35280"/>
                            </a:cubicBezTo>
                            <a:cubicBezTo>
                              <a:pt x="252670" y="82320"/>
                              <a:pt x="252670" y="158590"/>
                              <a:pt x="205630" y="205630"/>
                            </a:cubicBezTo>
                            <a:lnTo>
                              <a:pt x="120455" y="290804"/>
                            </a:lnTo>
                            <a:lnTo>
                              <a:pt x="35280" y="205630"/>
                            </a:lnTo>
                            <a:cubicBezTo>
                              <a:pt x="-11760" y="158590"/>
                              <a:pt x="-11760" y="82320"/>
                              <a:pt x="35280" y="35280"/>
                            </a:cubicBezTo>
                            <a:cubicBezTo>
                              <a:pt x="58801" y="11760"/>
                              <a:pt x="89628" y="0"/>
                              <a:pt x="120455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50196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518" name="楕円 20">
                      <a:extLst>
                        <a:ext uri="{FF2B5EF4-FFF2-40B4-BE49-F238E27FC236}">
                          <a16:creationId xmlns:a16="http://schemas.microsoft.com/office/drawing/2014/main" id="{9969DEFC-43AA-426F-A119-663B3F29F232}"/>
                        </a:ext>
                      </a:extLst>
                    </p:cNvPr>
                    <p:cNvSpPr/>
                    <p:nvPr/>
                  </p:nvSpPr>
                  <p:spPr>
                    <a:xfrm rot="19251567">
                      <a:off x="4749780" y="2667033"/>
                      <a:ext cx="79312" cy="471129"/>
                    </a:xfrm>
                    <a:custGeom>
                      <a:avLst/>
                      <a:gdLst>
                        <a:gd name="connsiteX0" fmla="*/ 0 w 184533"/>
                        <a:gd name="connsiteY0" fmla="*/ 299960 h 599920"/>
                        <a:gd name="connsiteX1" fmla="*/ 92267 w 184533"/>
                        <a:gd name="connsiteY1" fmla="*/ 0 h 599920"/>
                        <a:gd name="connsiteX2" fmla="*/ 184534 w 184533"/>
                        <a:gd name="connsiteY2" fmla="*/ 299960 h 599920"/>
                        <a:gd name="connsiteX3" fmla="*/ 92267 w 184533"/>
                        <a:gd name="connsiteY3" fmla="*/ 599920 h 599920"/>
                        <a:gd name="connsiteX4" fmla="*/ 0 w 184533"/>
                        <a:gd name="connsiteY4" fmla="*/ 299960 h 599920"/>
                        <a:gd name="connsiteX0" fmla="*/ 0 w 103800"/>
                        <a:gd name="connsiteY0" fmla="*/ 308298 h 616596"/>
                        <a:gd name="connsiteX1" fmla="*/ 92267 w 103800"/>
                        <a:gd name="connsiteY1" fmla="*/ 8338 h 616596"/>
                        <a:gd name="connsiteX2" fmla="*/ 92267 w 103800"/>
                        <a:gd name="connsiteY2" fmla="*/ 608258 h 616596"/>
                        <a:gd name="connsiteX3" fmla="*/ 0 w 103800"/>
                        <a:gd name="connsiteY3" fmla="*/ 308298 h 6165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03800" h="616596">
                          <a:moveTo>
                            <a:pt x="0" y="308298"/>
                          </a:moveTo>
                          <a:cubicBezTo>
                            <a:pt x="0" y="142635"/>
                            <a:pt x="76889" y="-41655"/>
                            <a:pt x="92267" y="8338"/>
                          </a:cubicBezTo>
                          <a:cubicBezTo>
                            <a:pt x="107645" y="58331"/>
                            <a:pt x="107645" y="558265"/>
                            <a:pt x="92267" y="608258"/>
                          </a:cubicBezTo>
                          <a:cubicBezTo>
                            <a:pt x="76889" y="658251"/>
                            <a:pt x="0" y="473961"/>
                            <a:pt x="0" y="308298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19" name="楕円 20">
                      <a:extLst>
                        <a:ext uri="{FF2B5EF4-FFF2-40B4-BE49-F238E27FC236}">
                          <a16:creationId xmlns:a16="http://schemas.microsoft.com/office/drawing/2014/main" id="{5F5A48A1-2881-48DB-A23D-D28E6DF28F37}"/>
                        </a:ext>
                      </a:extLst>
                    </p:cNvPr>
                    <p:cNvSpPr/>
                    <p:nvPr/>
                  </p:nvSpPr>
                  <p:spPr>
                    <a:xfrm rot="2348433" flipH="1">
                      <a:off x="5103772" y="2667032"/>
                      <a:ext cx="79312" cy="471129"/>
                    </a:xfrm>
                    <a:custGeom>
                      <a:avLst/>
                      <a:gdLst>
                        <a:gd name="connsiteX0" fmla="*/ 0 w 184533"/>
                        <a:gd name="connsiteY0" fmla="*/ 299960 h 599920"/>
                        <a:gd name="connsiteX1" fmla="*/ 92267 w 184533"/>
                        <a:gd name="connsiteY1" fmla="*/ 0 h 599920"/>
                        <a:gd name="connsiteX2" fmla="*/ 184534 w 184533"/>
                        <a:gd name="connsiteY2" fmla="*/ 299960 h 599920"/>
                        <a:gd name="connsiteX3" fmla="*/ 92267 w 184533"/>
                        <a:gd name="connsiteY3" fmla="*/ 599920 h 599920"/>
                        <a:gd name="connsiteX4" fmla="*/ 0 w 184533"/>
                        <a:gd name="connsiteY4" fmla="*/ 299960 h 599920"/>
                        <a:gd name="connsiteX0" fmla="*/ 0 w 103800"/>
                        <a:gd name="connsiteY0" fmla="*/ 308298 h 616596"/>
                        <a:gd name="connsiteX1" fmla="*/ 92267 w 103800"/>
                        <a:gd name="connsiteY1" fmla="*/ 8338 h 616596"/>
                        <a:gd name="connsiteX2" fmla="*/ 92267 w 103800"/>
                        <a:gd name="connsiteY2" fmla="*/ 608258 h 616596"/>
                        <a:gd name="connsiteX3" fmla="*/ 0 w 103800"/>
                        <a:gd name="connsiteY3" fmla="*/ 308298 h 6165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03800" h="616596">
                          <a:moveTo>
                            <a:pt x="0" y="308298"/>
                          </a:moveTo>
                          <a:cubicBezTo>
                            <a:pt x="0" y="142635"/>
                            <a:pt x="76889" y="-41655"/>
                            <a:pt x="92267" y="8338"/>
                          </a:cubicBezTo>
                          <a:cubicBezTo>
                            <a:pt x="107645" y="58331"/>
                            <a:pt x="107645" y="558265"/>
                            <a:pt x="92267" y="608258"/>
                          </a:cubicBezTo>
                          <a:cubicBezTo>
                            <a:pt x="76889" y="658251"/>
                            <a:pt x="0" y="473961"/>
                            <a:pt x="0" y="308298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20" name="フリーフォーム: 図形 519">
                      <a:extLst>
                        <a:ext uri="{FF2B5EF4-FFF2-40B4-BE49-F238E27FC236}">
                          <a16:creationId xmlns:a16="http://schemas.microsoft.com/office/drawing/2014/main" id="{DD0A3EEC-475D-4FE5-A9EA-AE267B157E0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566137" y="2557224"/>
                      <a:ext cx="796603" cy="554165"/>
                    </a:xfrm>
                    <a:custGeom>
                      <a:avLst/>
                      <a:gdLst>
                        <a:gd name="connsiteX0" fmla="*/ 629616 w 831419"/>
                        <a:gd name="connsiteY0" fmla="*/ 578385 h 578385"/>
                        <a:gd name="connsiteX1" fmla="*/ 574036 w 831419"/>
                        <a:gd name="connsiteY1" fmla="*/ 578385 h 578385"/>
                        <a:gd name="connsiteX2" fmla="*/ 409133 w 831419"/>
                        <a:gd name="connsiteY2" fmla="*/ 56263 h 578385"/>
                        <a:gd name="connsiteX3" fmla="*/ 244230 w 831419"/>
                        <a:gd name="connsiteY3" fmla="*/ 578385 h 578385"/>
                        <a:gd name="connsiteX4" fmla="*/ 211493 w 831419"/>
                        <a:gd name="connsiteY4" fmla="*/ 578385 h 578385"/>
                        <a:gd name="connsiteX5" fmla="*/ 14958 w 831419"/>
                        <a:gd name="connsiteY5" fmla="*/ 496978 h 578385"/>
                        <a:gd name="connsiteX6" fmla="*/ 0 w 831419"/>
                        <a:gd name="connsiteY6" fmla="*/ 478849 h 578385"/>
                        <a:gd name="connsiteX7" fmla="*/ 410674 w 831419"/>
                        <a:gd name="connsiteY7" fmla="*/ 0 h 578385"/>
                        <a:gd name="connsiteX8" fmla="*/ 831419 w 831419"/>
                        <a:gd name="connsiteY8" fmla="*/ 490593 h 578385"/>
                        <a:gd name="connsiteX9" fmla="*/ 826152 w 831419"/>
                        <a:gd name="connsiteY9" fmla="*/ 496978 h 578385"/>
                        <a:gd name="connsiteX10" fmla="*/ 629616 w 831419"/>
                        <a:gd name="connsiteY10" fmla="*/ 578385 h 5783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831419" h="578385">
                          <a:moveTo>
                            <a:pt x="629616" y="578385"/>
                          </a:moveTo>
                          <a:lnTo>
                            <a:pt x="574036" y="578385"/>
                          </a:lnTo>
                          <a:lnTo>
                            <a:pt x="409133" y="56263"/>
                          </a:lnTo>
                          <a:lnTo>
                            <a:pt x="244230" y="578385"/>
                          </a:lnTo>
                          <a:lnTo>
                            <a:pt x="211493" y="578385"/>
                          </a:lnTo>
                          <a:cubicBezTo>
                            <a:pt x="134741" y="578385"/>
                            <a:pt x="65255" y="547275"/>
                            <a:pt x="14958" y="496978"/>
                          </a:cubicBezTo>
                          <a:lnTo>
                            <a:pt x="0" y="478849"/>
                          </a:lnTo>
                          <a:lnTo>
                            <a:pt x="410674" y="0"/>
                          </a:lnTo>
                          <a:lnTo>
                            <a:pt x="831419" y="490593"/>
                          </a:lnTo>
                          <a:lnTo>
                            <a:pt x="826152" y="496978"/>
                          </a:lnTo>
                          <a:cubicBezTo>
                            <a:pt x="775854" y="547275"/>
                            <a:pt x="706368" y="578385"/>
                            <a:pt x="629616" y="578385"/>
                          </a:cubicBez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21" name="フリーフォーム: 図形 520">
                      <a:extLst>
                        <a:ext uri="{FF2B5EF4-FFF2-40B4-BE49-F238E27FC236}">
                          <a16:creationId xmlns:a16="http://schemas.microsoft.com/office/drawing/2014/main" id="{7F330A39-D3EA-412C-908F-187752CA045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598196" y="2608872"/>
                      <a:ext cx="369733" cy="502516"/>
                    </a:xfrm>
                    <a:custGeom>
                      <a:avLst/>
                      <a:gdLst>
                        <a:gd name="connsiteX0" fmla="*/ 368324 w 385893"/>
                        <a:gd name="connsiteY0" fmla="*/ 524479 h 524479"/>
                        <a:gd name="connsiteX1" fmla="*/ 0 w 385893"/>
                        <a:gd name="connsiteY1" fmla="*/ 0 h 524479"/>
                        <a:gd name="connsiteX2" fmla="*/ 385893 w 385893"/>
                        <a:gd name="connsiteY2" fmla="*/ 510257 h 524479"/>
                        <a:gd name="connsiteX3" fmla="*/ 369292 w 385893"/>
                        <a:gd name="connsiteY3" fmla="*/ 523953 h 524479"/>
                        <a:gd name="connsiteX4" fmla="*/ 368324 w 385893"/>
                        <a:gd name="connsiteY4" fmla="*/ 524479 h 5244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85893" h="524479">
                          <a:moveTo>
                            <a:pt x="368324" y="524479"/>
                          </a:moveTo>
                          <a:lnTo>
                            <a:pt x="0" y="0"/>
                          </a:lnTo>
                          <a:lnTo>
                            <a:pt x="385893" y="510257"/>
                          </a:lnTo>
                          <a:lnTo>
                            <a:pt x="369292" y="523953"/>
                          </a:lnTo>
                          <a:lnTo>
                            <a:pt x="368324" y="524479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22" name="フリーフォーム: 図形 521">
                      <a:extLst>
                        <a:ext uri="{FF2B5EF4-FFF2-40B4-BE49-F238E27FC236}">
                          <a16:creationId xmlns:a16="http://schemas.microsoft.com/office/drawing/2014/main" id="{4F259649-3559-4638-B855-006E8412A5E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965295" y="2615827"/>
                      <a:ext cx="367533" cy="499496"/>
                    </a:xfrm>
                    <a:custGeom>
                      <a:avLst/>
                      <a:gdLst>
                        <a:gd name="connsiteX0" fmla="*/ 17573 w 383596"/>
                        <a:gd name="connsiteY0" fmla="*/ 521327 h 521327"/>
                        <a:gd name="connsiteX1" fmla="*/ 0 w 383596"/>
                        <a:gd name="connsiteY1" fmla="*/ 506828 h 521327"/>
                        <a:gd name="connsiteX2" fmla="*/ 381803 w 383596"/>
                        <a:gd name="connsiteY2" fmla="*/ 1980 h 521327"/>
                        <a:gd name="connsiteX3" fmla="*/ 383501 w 383596"/>
                        <a:gd name="connsiteY3" fmla="*/ 0 h 521327"/>
                        <a:gd name="connsiteX4" fmla="*/ 383596 w 383596"/>
                        <a:gd name="connsiteY4" fmla="*/ 125 h 521327"/>
                        <a:gd name="connsiteX5" fmla="*/ 17573 w 383596"/>
                        <a:gd name="connsiteY5" fmla="*/ 521327 h 5213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83596" h="521327">
                          <a:moveTo>
                            <a:pt x="17573" y="521327"/>
                          </a:moveTo>
                          <a:lnTo>
                            <a:pt x="0" y="506828"/>
                          </a:lnTo>
                          <a:lnTo>
                            <a:pt x="381803" y="1980"/>
                          </a:lnTo>
                          <a:lnTo>
                            <a:pt x="383501" y="0"/>
                          </a:lnTo>
                          <a:lnTo>
                            <a:pt x="383596" y="125"/>
                          </a:lnTo>
                          <a:lnTo>
                            <a:pt x="17573" y="521327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23" name="四角形: 角を丸くする 522">
                      <a:extLst>
                        <a:ext uri="{FF2B5EF4-FFF2-40B4-BE49-F238E27FC236}">
                          <a16:creationId xmlns:a16="http://schemas.microsoft.com/office/drawing/2014/main" id="{AC378FD7-B363-4BAC-971B-9FDAF25ED6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09095" y="3045604"/>
                      <a:ext cx="117044" cy="119626"/>
                    </a:xfrm>
                    <a:prstGeom prst="roundRect">
                      <a:avLst>
                        <a:gd name="adj" fmla="val 31190"/>
                      </a:avLst>
                    </a:prstGeom>
                    <a:solidFill>
                      <a:srgbClr val="00B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30" name="グループ化 129">
                  <a:extLst>
                    <a:ext uri="{FF2B5EF4-FFF2-40B4-BE49-F238E27FC236}">
                      <a16:creationId xmlns:a16="http://schemas.microsoft.com/office/drawing/2014/main" id="{DF92CFA7-7A91-4ED0-9EB5-43AFD1B5DBBB}"/>
                    </a:ext>
                  </a:extLst>
                </p:cNvPr>
                <p:cNvGrpSpPr/>
                <p:nvPr/>
              </p:nvGrpSpPr>
              <p:grpSpPr>
                <a:xfrm>
                  <a:off x="7341525" y="1272211"/>
                  <a:ext cx="1136982" cy="1150604"/>
                  <a:chOff x="3900908" y="495110"/>
                  <a:chExt cx="1136982" cy="1150604"/>
                </a:xfrm>
              </p:grpSpPr>
              <p:grpSp>
                <p:nvGrpSpPr>
                  <p:cNvPr id="155" name="グループ化 154">
                    <a:extLst>
                      <a:ext uri="{FF2B5EF4-FFF2-40B4-BE49-F238E27FC236}">
                        <a16:creationId xmlns:a16="http://schemas.microsoft.com/office/drawing/2014/main" id="{A6759C75-737E-481D-BB08-D91112C23BCB}"/>
                      </a:ext>
                    </a:extLst>
                  </p:cNvPr>
                  <p:cNvGrpSpPr/>
                  <p:nvPr/>
                </p:nvGrpSpPr>
                <p:grpSpPr>
                  <a:xfrm>
                    <a:off x="3900908" y="495110"/>
                    <a:ext cx="1136982" cy="1150604"/>
                    <a:chOff x="4449879" y="2772559"/>
                    <a:chExt cx="834570" cy="844569"/>
                  </a:xfrm>
                </p:grpSpPr>
                <p:sp>
                  <p:nvSpPr>
                    <p:cNvPr id="168" name="円/楕円 708">
                      <a:extLst>
                        <a:ext uri="{FF2B5EF4-FFF2-40B4-BE49-F238E27FC236}">
                          <a16:creationId xmlns:a16="http://schemas.microsoft.com/office/drawing/2014/main" id="{B2699310-C8C6-4D85-B490-3C50945239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69464" y="2772559"/>
                      <a:ext cx="795397" cy="63420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95397" h="634204">
                          <a:moveTo>
                            <a:pt x="317102" y="0"/>
                          </a:moveTo>
                          <a:cubicBezTo>
                            <a:pt x="345067" y="0"/>
                            <a:pt x="372186" y="3620"/>
                            <a:pt x="397699" y="11623"/>
                          </a:cubicBezTo>
                          <a:cubicBezTo>
                            <a:pt x="423212" y="3620"/>
                            <a:pt x="450331" y="0"/>
                            <a:pt x="478295" y="0"/>
                          </a:cubicBezTo>
                          <a:cubicBezTo>
                            <a:pt x="653426" y="0"/>
                            <a:pt x="795397" y="141971"/>
                            <a:pt x="795397" y="317102"/>
                          </a:cubicBezTo>
                          <a:cubicBezTo>
                            <a:pt x="795397" y="492233"/>
                            <a:pt x="653426" y="634204"/>
                            <a:pt x="478295" y="634204"/>
                          </a:cubicBezTo>
                          <a:cubicBezTo>
                            <a:pt x="450331" y="634204"/>
                            <a:pt x="423212" y="630584"/>
                            <a:pt x="397699" y="622581"/>
                          </a:cubicBezTo>
                          <a:cubicBezTo>
                            <a:pt x="372186" y="630584"/>
                            <a:pt x="345067" y="634204"/>
                            <a:pt x="317102" y="634204"/>
                          </a:cubicBezTo>
                          <a:cubicBezTo>
                            <a:pt x="141971" y="634204"/>
                            <a:pt x="0" y="492233"/>
                            <a:pt x="0" y="317102"/>
                          </a:cubicBezTo>
                          <a:cubicBezTo>
                            <a:pt x="0" y="141971"/>
                            <a:pt x="141971" y="0"/>
                            <a:pt x="317102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69" name="グループ化 168">
                      <a:extLst>
                        <a:ext uri="{FF2B5EF4-FFF2-40B4-BE49-F238E27FC236}">
                          <a16:creationId xmlns:a16="http://schemas.microsoft.com/office/drawing/2014/main" id="{B74CE661-E5D0-487B-997D-2C24F25C192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9879" y="2829728"/>
                      <a:ext cx="834570" cy="787400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76" name="グループ化 175">
                        <a:extLst>
                          <a:ext uri="{FF2B5EF4-FFF2-40B4-BE49-F238E27FC236}">
                            <a16:creationId xmlns:a16="http://schemas.microsoft.com/office/drawing/2014/main" id="{87EFA5C6-E99B-4BEC-83F5-75D5BC3F62E7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81" name="円/楕円 302">
                          <a:extLst>
                            <a:ext uri="{FF2B5EF4-FFF2-40B4-BE49-F238E27FC236}">
                              <a16:creationId xmlns:a16="http://schemas.microsoft.com/office/drawing/2014/main" id="{8B15DB8F-2F3E-4711-B3F2-03779997A64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82" name="円/楕円 303">
                          <a:extLst>
                            <a:ext uri="{FF2B5EF4-FFF2-40B4-BE49-F238E27FC236}">
                              <a16:creationId xmlns:a16="http://schemas.microsoft.com/office/drawing/2014/main" id="{99F1EBC5-E76B-4FF7-BAF3-2876606AF99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77" name="グループ化 176">
                        <a:extLst>
                          <a:ext uri="{FF2B5EF4-FFF2-40B4-BE49-F238E27FC236}">
                            <a16:creationId xmlns:a16="http://schemas.microsoft.com/office/drawing/2014/main" id="{5388BD59-90C5-4F96-A35C-46B17F84CD18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79" name="円/楕円 300">
                          <a:extLst>
                            <a:ext uri="{FF2B5EF4-FFF2-40B4-BE49-F238E27FC236}">
                              <a16:creationId xmlns:a16="http://schemas.microsoft.com/office/drawing/2014/main" id="{7D75DA83-E436-4409-A33D-0BF15FA121C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80" name="円/楕円 301">
                          <a:extLst>
                            <a:ext uri="{FF2B5EF4-FFF2-40B4-BE49-F238E27FC236}">
                              <a16:creationId xmlns:a16="http://schemas.microsoft.com/office/drawing/2014/main" id="{4A5B6F71-C215-40BA-9369-275971DF2AD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78" name="円/楕円 299">
                        <a:extLst>
                          <a:ext uri="{FF2B5EF4-FFF2-40B4-BE49-F238E27FC236}">
                            <a16:creationId xmlns:a16="http://schemas.microsoft.com/office/drawing/2014/main" id="{91CED25D-C53C-4C48-B75F-7C6F911AE5C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70" name="円/楕円 27">
                      <a:extLst>
                        <a:ext uri="{FF2B5EF4-FFF2-40B4-BE49-F238E27FC236}">
                          <a16:creationId xmlns:a16="http://schemas.microsoft.com/office/drawing/2014/main" id="{4E4722C8-EE9B-448A-84B0-5AA3940CCF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87045" y="3486733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1" name="円/楕円 27">
                      <a:extLst>
                        <a:ext uri="{FF2B5EF4-FFF2-40B4-BE49-F238E27FC236}">
                          <a16:creationId xmlns:a16="http://schemas.microsoft.com/office/drawing/2014/main" id="{B63C73CB-4AB6-495E-AC6B-39D938055C6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593212" y="3050602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2" name="円/楕円 27">
                      <a:extLst>
                        <a:ext uri="{FF2B5EF4-FFF2-40B4-BE49-F238E27FC236}">
                          <a16:creationId xmlns:a16="http://schemas.microsoft.com/office/drawing/2014/main" id="{5EA390D9-4100-42B0-BAFF-B87BC761576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999612" y="3050602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3" name="正方形/長方形 67">
                      <a:extLst>
                        <a:ext uri="{FF2B5EF4-FFF2-40B4-BE49-F238E27FC236}">
                          <a16:creationId xmlns:a16="http://schemas.microsoft.com/office/drawing/2014/main" id="{9660C525-2E92-4281-AA6E-B7F6B54D258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44104" y="3404590"/>
                      <a:ext cx="50129" cy="2569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56" name="フリーフォーム: 図形 155">
                    <a:extLst>
                      <a:ext uri="{FF2B5EF4-FFF2-40B4-BE49-F238E27FC236}">
                        <a16:creationId xmlns:a16="http://schemas.microsoft.com/office/drawing/2014/main" id="{B432C850-4127-434C-9947-C4D9645E379B}"/>
                      </a:ext>
                    </a:extLst>
                  </p:cNvPr>
                  <p:cNvSpPr/>
                  <p:nvPr/>
                </p:nvSpPr>
                <p:spPr>
                  <a:xfrm>
                    <a:off x="4044609" y="525640"/>
                    <a:ext cx="851646" cy="312616"/>
                  </a:xfrm>
                  <a:custGeom>
                    <a:avLst/>
                    <a:gdLst>
                      <a:gd name="connsiteX0" fmla="*/ 425823 w 851646"/>
                      <a:gd name="connsiteY0" fmla="*/ 0 h 312616"/>
                      <a:gd name="connsiteX1" fmla="*/ 827162 w 851646"/>
                      <a:gd name="connsiteY1" fmla="*/ 241124 h 312616"/>
                      <a:gd name="connsiteX2" fmla="*/ 851646 w 851646"/>
                      <a:gd name="connsiteY2" fmla="*/ 312616 h 312616"/>
                      <a:gd name="connsiteX3" fmla="*/ 846055 w 851646"/>
                      <a:gd name="connsiteY3" fmla="*/ 310192 h 312616"/>
                      <a:gd name="connsiteX4" fmla="*/ 425823 w 851646"/>
                      <a:gd name="connsiteY4" fmla="*/ 242767 h 312616"/>
                      <a:gd name="connsiteX5" fmla="*/ 5592 w 851646"/>
                      <a:gd name="connsiteY5" fmla="*/ 310192 h 312616"/>
                      <a:gd name="connsiteX6" fmla="*/ 0 w 851646"/>
                      <a:gd name="connsiteY6" fmla="*/ 312616 h 312616"/>
                      <a:gd name="connsiteX7" fmla="*/ 24484 w 851646"/>
                      <a:gd name="connsiteY7" fmla="*/ 241124 h 312616"/>
                      <a:gd name="connsiteX8" fmla="*/ 425823 w 851646"/>
                      <a:gd name="connsiteY8" fmla="*/ 0 h 3126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51646" h="312616">
                        <a:moveTo>
                          <a:pt x="425823" y="0"/>
                        </a:moveTo>
                        <a:cubicBezTo>
                          <a:pt x="606242" y="0"/>
                          <a:pt x="761040" y="99426"/>
                          <a:pt x="827162" y="241124"/>
                        </a:cubicBezTo>
                        <a:lnTo>
                          <a:pt x="851646" y="312616"/>
                        </a:lnTo>
                        <a:lnTo>
                          <a:pt x="846055" y="310192"/>
                        </a:lnTo>
                        <a:cubicBezTo>
                          <a:pt x="726097" y="267624"/>
                          <a:pt x="581486" y="242767"/>
                          <a:pt x="425823" y="242767"/>
                        </a:cubicBezTo>
                        <a:cubicBezTo>
                          <a:pt x="270160" y="242767"/>
                          <a:pt x="125549" y="267624"/>
                          <a:pt x="5592" y="310192"/>
                        </a:cubicBezTo>
                        <a:lnTo>
                          <a:pt x="0" y="312616"/>
                        </a:lnTo>
                        <a:lnTo>
                          <a:pt x="24484" y="241124"/>
                        </a:lnTo>
                        <a:cubicBezTo>
                          <a:pt x="90607" y="99426"/>
                          <a:pt x="245405" y="0"/>
                          <a:pt x="425823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46" name="グループ化 345">
                  <a:extLst>
                    <a:ext uri="{FF2B5EF4-FFF2-40B4-BE49-F238E27FC236}">
                      <a16:creationId xmlns:a16="http://schemas.microsoft.com/office/drawing/2014/main" id="{41EAD7F5-11C5-4FD1-9314-B92560754DD8}"/>
                    </a:ext>
                  </a:extLst>
                </p:cNvPr>
                <p:cNvGrpSpPr/>
                <p:nvPr/>
              </p:nvGrpSpPr>
              <p:grpSpPr>
                <a:xfrm>
                  <a:off x="7459982" y="1841559"/>
                  <a:ext cx="912493" cy="596387"/>
                  <a:chOff x="7463927" y="1789359"/>
                  <a:chExt cx="946143" cy="682796"/>
                </a:xfrm>
              </p:grpSpPr>
              <p:sp>
                <p:nvSpPr>
                  <p:cNvPr id="347" name="フリーフォーム: 図形 346">
                    <a:extLst>
                      <a:ext uri="{FF2B5EF4-FFF2-40B4-BE49-F238E27FC236}">
                        <a16:creationId xmlns:a16="http://schemas.microsoft.com/office/drawing/2014/main" id="{4186FEF2-F8F4-4B0A-B627-8CAF330DC2CF}"/>
                      </a:ext>
                    </a:extLst>
                  </p:cNvPr>
                  <p:cNvSpPr/>
                  <p:nvPr/>
                </p:nvSpPr>
                <p:spPr>
                  <a:xfrm>
                    <a:off x="7463927" y="1789359"/>
                    <a:ext cx="946143" cy="682796"/>
                  </a:xfrm>
                  <a:custGeom>
                    <a:avLst/>
                    <a:gdLst>
                      <a:gd name="connsiteX0" fmla="*/ 5113 w 946143"/>
                      <a:gd name="connsiteY0" fmla="*/ 0 h 682796"/>
                      <a:gd name="connsiteX1" fmla="*/ 12195 w 946143"/>
                      <a:gd name="connsiteY1" fmla="*/ 22934 h 682796"/>
                      <a:gd name="connsiteX2" fmla="*/ 58662 w 946143"/>
                      <a:gd name="connsiteY2" fmla="*/ 113119 h 682796"/>
                      <a:gd name="connsiteX3" fmla="*/ 118496 w 946143"/>
                      <a:gd name="connsiteY3" fmla="*/ 195049 h 682796"/>
                      <a:gd name="connsiteX4" fmla="*/ 125866 w 946143"/>
                      <a:gd name="connsiteY4" fmla="*/ 202107 h 682796"/>
                      <a:gd name="connsiteX5" fmla="*/ 156973 w 946143"/>
                      <a:gd name="connsiteY5" fmla="*/ 203457 h 682796"/>
                      <a:gd name="connsiteX6" fmla="*/ 470315 w 946143"/>
                      <a:gd name="connsiteY6" fmla="*/ 233840 h 682796"/>
                      <a:gd name="connsiteX7" fmla="*/ 781490 w 946143"/>
                      <a:gd name="connsiteY7" fmla="*/ 203457 h 682796"/>
                      <a:gd name="connsiteX8" fmla="*/ 820669 w 946143"/>
                      <a:gd name="connsiteY8" fmla="*/ 201731 h 682796"/>
                      <a:gd name="connsiteX9" fmla="*/ 827647 w 946143"/>
                      <a:gd name="connsiteY9" fmla="*/ 195049 h 682796"/>
                      <a:gd name="connsiteX10" fmla="*/ 887481 w 946143"/>
                      <a:gd name="connsiteY10" fmla="*/ 113119 h 682796"/>
                      <a:gd name="connsiteX11" fmla="*/ 933948 w 946143"/>
                      <a:gd name="connsiteY11" fmla="*/ 22934 h 682796"/>
                      <a:gd name="connsiteX12" fmla="*/ 941030 w 946143"/>
                      <a:gd name="connsiteY12" fmla="*/ 0 h 682796"/>
                      <a:gd name="connsiteX13" fmla="*/ 946143 w 946143"/>
                      <a:gd name="connsiteY13" fmla="*/ 57619 h 682796"/>
                      <a:gd name="connsiteX14" fmla="*/ 937079 w 946143"/>
                      <a:gd name="connsiteY14" fmla="*/ 114797 h 682796"/>
                      <a:gd name="connsiteX15" fmla="*/ 905916 w 946143"/>
                      <a:gd name="connsiteY15" fmla="*/ 211345 h 682796"/>
                      <a:gd name="connsiteX16" fmla="*/ 898385 w 946143"/>
                      <a:gd name="connsiteY16" fmla="*/ 225517 h 682796"/>
                      <a:gd name="connsiteX17" fmla="*/ 900869 w 946143"/>
                      <a:gd name="connsiteY17" fmla="*/ 227418 h 682796"/>
                      <a:gd name="connsiteX18" fmla="*/ 909748 w 946143"/>
                      <a:gd name="connsiteY18" fmla="*/ 263167 h 682796"/>
                      <a:gd name="connsiteX19" fmla="*/ 465695 w 946143"/>
                      <a:gd name="connsiteY19" fmla="*/ 682796 h 682796"/>
                      <a:gd name="connsiteX20" fmla="*/ 26548 w 946143"/>
                      <a:gd name="connsiteY20" fmla="*/ 263167 h 682796"/>
                      <a:gd name="connsiteX21" fmla="*/ 35613 w 946143"/>
                      <a:gd name="connsiteY21" fmla="*/ 227418 h 682796"/>
                      <a:gd name="connsiteX22" fmla="*/ 45015 w 946143"/>
                      <a:gd name="connsiteY22" fmla="*/ 220356 h 682796"/>
                      <a:gd name="connsiteX23" fmla="*/ 40227 w 946143"/>
                      <a:gd name="connsiteY23" fmla="*/ 211345 h 682796"/>
                      <a:gd name="connsiteX24" fmla="*/ 9064 w 946143"/>
                      <a:gd name="connsiteY24" fmla="*/ 114797 h 682796"/>
                      <a:gd name="connsiteX25" fmla="*/ 0 w 946143"/>
                      <a:gd name="connsiteY25" fmla="*/ 57619 h 6827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946143" h="682796">
                        <a:moveTo>
                          <a:pt x="5113" y="0"/>
                        </a:moveTo>
                        <a:lnTo>
                          <a:pt x="12195" y="22934"/>
                        </a:lnTo>
                        <a:cubicBezTo>
                          <a:pt x="24228" y="52042"/>
                          <a:pt x="39809" y="82593"/>
                          <a:pt x="58662" y="113119"/>
                        </a:cubicBezTo>
                        <a:cubicBezTo>
                          <a:pt x="77516" y="143645"/>
                          <a:pt x="97857" y="171256"/>
                          <a:pt x="118496" y="195049"/>
                        </a:cubicBezTo>
                        <a:lnTo>
                          <a:pt x="125866" y="202107"/>
                        </a:lnTo>
                        <a:lnTo>
                          <a:pt x="156973" y="203457"/>
                        </a:lnTo>
                        <a:cubicBezTo>
                          <a:pt x="237429" y="211141"/>
                          <a:pt x="348370" y="233840"/>
                          <a:pt x="470315" y="233840"/>
                        </a:cubicBezTo>
                        <a:cubicBezTo>
                          <a:pt x="592259" y="233840"/>
                          <a:pt x="702118" y="211141"/>
                          <a:pt x="781490" y="203457"/>
                        </a:cubicBezTo>
                        <a:lnTo>
                          <a:pt x="820669" y="201731"/>
                        </a:lnTo>
                        <a:lnTo>
                          <a:pt x="827647" y="195049"/>
                        </a:lnTo>
                        <a:cubicBezTo>
                          <a:pt x="848286" y="171256"/>
                          <a:pt x="868627" y="143645"/>
                          <a:pt x="887481" y="113119"/>
                        </a:cubicBezTo>
                        <a:cubicBezTo>
                          <a:pt x="906334" y="82593"/>
                          <a:pt x="921915" y="52042"/>
                          <a:pt x="933948" y="22934"/>
                        </a:cubicBezTo>
                        <a:lnTo>
                          <a:pt x="941030" y="0"/>
                        </a:lnTo>
                        <a:lnTo>
                          <a:pt x="946143" y="57619"/>
                        </a:lnTo>
                        <a:lnTo>
                          <a:pt x="937079" y="114797"/>
                        </a:lnTo>
                        <a:cubicBezTo>
                          <a:pt x="928735" y="149692"/>
                          <a:pt x="918066" y="182285"/>
                          <a:pt x="905916" y="211345"/>
                        </a:cubicBezTo>
                        <a:lnTo>
                          <a:pt x="898385" y="225517"/>
                        </a:lnTo>
                        <a:lnTo>
                          <a:pt x="900869" y="227418"/>
                        </a:lnTo>
                        <a:cubicBezTo>
                          <a:pt x="906693" y="236432"/>
                          <a:pt x="909748" y="248152"/>
                          <a:pt x="909748" y="263167"/>
                        </a:cubicBezTo>
                        <a:cubicBezTo>
                          <a:pt x="909748" y="383292"/>
                          <a:pt x="709584" y="682796"/>
                          <a:pt x="465695" y="682796"/>
                        </a:cubicBezTo>
                        <a:cubicBezTo>
                          <a:pt x="221807" y="682796"/>
                          <a:pt x="26548" y="383292"/>
                          <a:pt x="26548" y="263167"/>
                        </a:cubicBezTo>
                        <a:cubicBezTo>
                          <a:pt x="26548" y="248152"/>
                          <a:pt x="29671" y="236432"/>
                          <a:pt x="35613" y="227418"/>
                        </a:cubicBezTo>
                        <a:lnTo>
                          <a:pt x="45015" y="220356"/>
                        </a:lnTo>
                        <a:lnTo>
                          <a:pt x="40227" y="211345"/>
                        </a:lnTo>
                        <a:cubicBezTo>
                          <a:pt x="28077" y="182285"/>
                          <a:pt x="17408" y="149692"/>
                          <a:pt x="9064" y="114797"/>
                        </a:cubicBezTo>
                        <a:lnTo>
                          <a:pt x="0" y="57619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00B0F0"/>
                      </a:gs>
                    </a:gsLst>
                    <a:lin ang="5400000" scaled="1"/>
                  </a:gra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8" name="フリーフォーム: 図形 347">
                    <a:extLst>
                      <a:ext uri="{FF2B5EF4-FFF2-40B4-BE49-F238E27FC236}">
                        <a16:creationId xmlns:a16="http://schemas.microsoft.com/office/drawing/2014/main" id="{5023D55C-F3CE-4BF8-829D-D7176BF443C0}"/>
                      </a:ext>
                    </a:extLst>
                  </p:cNvPr>
                  <p:cNvSpPr/>
                  <p:nvPr/>
                </p:nvSpPr>
                <p:spPr>
                  <a:xfrm>
                    <a:off x="7945003" y="2024433"/>
                    <a:ext cx="394896" cy="413337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305177 w 833111"/>
                      <a:gd name="connsiteY4" fmla="*/ 743 h 906417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50494 h 845711"/>
                      <a:gd name="connsiteX4" fmla="*/ 310200 w 833176"/>
                      <a:gd name="connsiteY4" fmla="*/ 32254 h 845711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118441 h 845711"/>
                      <a:gd name="connsiteX4" fmla="*/ 310200 w 833176"/>
                      <a:gd name="connsiteY4" fmla="*/ 32254 h 845711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99178 h 826448"/>
                      <a:gd name="connsiteX4" fmla="*/ 325269 w 833385"/>
                      <a:gd name="connsiteY4" fmla="*/ 76086 h 826448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55498 h 826448"/>
                      <a:gd name="connsiteX4" fmla="*/ 325269 w 833385"/>
                      <a:gd name="connsiteY4" fmla="*/ 76086 h 826448"/>
                      <a:gd name="connsiteX0" fmla="*/ 325269 w 832619"/>
                      <a:gd name="connsiteY0" fmla="*/ 79141 h 829503"/>
                      <a:gd name="connsiteX1" fmla="*/ 829153 w 832619"/>
                      <a:gd name="connsiteY1" fmla="*/ 63004 h 829503"/>
                      <a:gd name="connsiteX2" fmla="*/ 0 w 832619"/>
                      <a:gd name="connsiteY2" fmla="*/ 829503 h 829503"/>
                      <a:gd name="connsiteX3" fmla="*/ 2730 w 832619"/>
                      <a:gd name="connsiteY3" fmla="*/ 58553 h 829503"/>
                      <a:gd name="connsiteX4" fmla="*/ 325269 w 832619"/>
                      <a:gd name="connsiteY4" fmla="*/ 79141 h 829503"/>
                      <a:gd name="connsiteX0" fmla="*/ 360432 w 833005"/>
                      <a:gd name="connsiteY0" fmla="*/ 65047 h 834823"/>
                      <a:gd name="connsiteX1" fmla="*/ 829153 w 833005"/>
                      <a:gd name="connsiteY1" fmla="*/ 68324 h 834823"/>
                      <a:gd name="connsiteX2" fmla="*/ 0 w 833005"/>
                      <a:gd name="connsiteY2" fmla="*/ 834823 h 834823"/>
                      <a:gd name="connsiteX3" fmla="*/ 2730 w 833005"/>
                      <a:gd name="connsiteY3" fmla="*/ 63873 h 834823"/>
                      <a:gd name="connsiteX4" fmla="*/ 360432 w 833005"/>
                      <a:gd name="connsiteY4" fmla="*/ 65047 h 834823"/>
                      <a:gd name="connsiteX0" fmla="*/ 380524 w 833267"/>
                      <a:gd name="connsiteY0" fmla="*/ 51868 h 841058"/>
                      <a:gd name="connsiteX1" fmla="*/ 829153 w 833267"/>
                      <a:gd name="connsiteY1" fmla="*/ 74559 h 841058"/>
                      <a:gd name="connsiteX2" fmla="*/ 0 w 833267"/>
                      <a:gd name="connsiteY2" fmla="*/ 841058 h 841058"/>
                      <a:gd name="connsiteX3" fmla="*/ 2730 w 833267"/>
                      <a:gd name="connsiteY3" fmla="*/ 70108 h 841058"/>
                      <a:gd name="connsiteX4" fmla="*/ 380524 w 833267"/>
                      <a:gd name="connsiteY4" fmla="*/ 51868 h 841058"/>
                      <a:gd name="connsiteX0" fmla="*/ 380524 w 833010"/>
                      <a:gd name="connsiteY0" fmla="*/ 53270 h 842460"/>
                      <a:gd name="connsiteX1" fmla="*/ 829153 w 833010"/>
                      <a:gd name="connsiteY1" fmla="*/ 75961 h 842460"/>
                      <a:gd name="connsiteX2" fmla="*/ 0 w 833010"/>
                      <a:gd name="connsiteY2" fmla="*/ 842460 h 842460"/>
                      <a:gd name="connsiteX3" fmla="*/ 2730 w 833010"/>
                      <a:gd name="connsiteY3" fmla="*/ 71510 h 842460"/>
                      <a:gd name="connsiteX4" fmla="*/ 380524 w 833010"/>
                      <a:gd name="connsiteY4" fmla="*/ 53270 h 842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33010" h="842460">
                        <a:moveTo>
                          <a:pt x="380524" y="53270"/>
                        </a:moveTo>
                        <a:cubicBezTo>
                          <a:pt x="590517" y="30772"/>
                          <a:pt x="869094" y="-66375"/>
                          <a:pt x="829153" y="75961"/>
                        </a:cubicBezTo>
                        <a:cubicBezTo>
                          <a:pt x="819246" y="249869"/>
                          <a:pt x="515907" y="795199"/>
                          <a:pt x="0" y="842460"/>
                        </a:cubicBezTo>
                        <a:lnTo>
                          <a:pt x="2730" y="71510"/>
                        </a:lnTo>
                        <a:cubicBezTo>
                          <a:pt x="110243" y="78373"/>
                          <a:pt x="170531" y="75768"/>
                          <a:pt x="380524" y="5327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9" name="月 348">
                  <a:extLst>
                    <a:ext uri="{FF2B5EF4-FFF2-40B4-BE49-F238E27FC236}">
                      <a16:creationId xmlns:a16="http://schemas.microsoft.com/office/drawing/2014/main" id="{B70B5183-0B9D-4DFD-A26F-1419AC331BAB}"/>
                    </a:ext>
                  </a:extLst>
                </p:cNvPr>
                <p:cNvSpPr/>
                <p:nvPr/>
              </p:nvSpPr>
              <p:spPr>
                <a:xfrm>
                  <a:off x="7422108" y="1459115"/>
                  <a:ext cx="86406" cy="1056696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0" name="月 349">
                  <a:extLst>
                    <a:ext uri="{FF2B5EF4-FFF2-40B4-BE49-F238E27FC236}">
                      <a16:creationId xmlns:a16="http://schemas.microsoft.com/office/drawing/2014/main" id="{B8509D52-66C9-4360-94A2-23C1121BACBC}"/>
                    </a:ext>
                  </a:extLst>
                </p:cNvPr>
                <p:cNvSpPr/>
                <p:nvPr/>
              </p:nvSpPr>
              <p:spPr>
                <a:xfrm flipH="1">
                  <a:off x="8322499" y="1459115"/>
                  <a:ext cx="77331" cy="1056696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0617693D-F5F3-48A6-A0A3-4C0192AEF0B5}"/>
                  </a:ext>
                </a:extLst>
              </p:cNvPr>
              <p:cNvSpPr/>
              <p:nvPr/>
            </p:nvSpPr>
            <p:spPr>
              <a:xfrm>
                <a:off x="7567200" y="1776282"/>
                <a:ext cx="202651" cy="111503"/>
              </a:xfrm>
              <a:custGeom>
                <a:avLst/>
                <a:gdLst>
                  <a:gd name="connsiteX0" fmla="*/ 101325 w 202651"/>
                  <a:gd name="connsiteY0" fmla="*/ 0 h 111503"/>
                  <a:gd name="connsiteX1" fmla="*/ 195752 w 202651"/>
                  <a:gd name="connsiteY1" fmla="*/ 72126 h 111503"/>
                  <a:gd name="connsiteX2" fmla="*/ 202651 w 202651"/>
                  <a:gd name="connsiteY2" fmla="*/ 111503 h 111503"/>
                  <a:gd name="connsiteX3" fmla="*/ 186563 w 202651"/>
                  <a:gd name="connsiteY3" fmla="*/ 88128 h 111503"/>
                  <a:gd name="connsiteX4" fmla="*/ 101325 w 202651"/>
                  <a:gd name="connsiteY4" fmla="*/ 53539 h 111503"/>
                  <a:gd name="connsiteX5" fmla="*/ 16087 w 202651"/>
                  <a:gd name="connsiteY5" fmla="*/ 88128 h 111503"/>
                  <a:gd name="connsiteX6" fmla="*/ 0 w 202651"/>
                  <a:gd name="connsiteY6" fmla="*/ 111503 h 111503"/>
                  <a:gd name="connsiteX7" fmla="*/ 6899 w 202651"/>
                  <a:gd name="connsiteY7" fmla="*/ 72126 h 111503"/>
                  <a:gd name="connsiteX8" fmla="*/ 101325 w 202651"/>
                  <a:gd name="connsiteY8" fmla="*/ 0 h 111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651" h="111503">
                    <a:moveTo>
                      <a:pt x="101325" y="0"/>
                    </a:moveTo>
                    <a:cubicBezTo>
                      <a:pt x="143774" y="0"/>
                      <a:pt x="180194" y="29741"/>
                      <a:pt x="195752" y="72126"/>
                    </a:cubicBezTo>
                    <a:lnTo>
                      <a:pt x="202651" y="111503"/>
                    </a:lnTo>
                    <a:lnTo>
                      <a:pt x="186563" y="88128"/>
                    </a:lnTo>
                    <a:cubicBezTo>
                      <a:pt x="164749" y="66757"/>
                      <a:pt x="134613" y="53539"/>
                      <a:pt x="101325" y="53539"/>
                    </a:cubicBezTo>
                    <a:cubicBezTo>
                      <a:pt x="68038" y="53539"/>
                      <a:pt x="37902" y="66757"/>
                      <a:pt x="16087" y="88128"/>
                    </a:cubicBezTo>
                    <a:lnTo>
                      <a:pt x="0" y="111503"/>
                    </a:lnTo>
                    <a:lnTo>
                      <a:pt x="6899" y="72126"/>
                    </a:lnTo>
                    <a:cubicBezTo>
                      <a:pt x="22456" y="29741"/>
                      <a:pt x="58877" y="0"/>
                      <a:pt x="10132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D7848C50-C9C2-48C8-9800-DCBBD6BC1E09}"/>
                  </a:ext>
                </a:extLst>
              </p:cNvPr>
              <p:cNvSpPr/>
              <p:nvPr/>
            </p:nvSpPr>
            <p:spPr>
              <a:xfrm>
                <a:off x="8052975" y="1776282"/>
                <a:ext cx="202651" cy="111503"/>
              </a:xfrm>
              <a:custGeom>
                <a:avLst/>
                <a:gdLst>
                  <a:gd name="connsiteX0" fmla="*/ 101325 w 202651"/>
                  <a:gd name="connsiteY0" fmla="*/ 0 h 111503"/>
                  <a:gd name="connsiteX1" fmla="*/ 195752 w 202651"/>
                  <a:gd name="connsiteY1" fmla="*/ 72126 h 111503"/>
                  <a:gd name="connsiteX2" fmla="*/ 202651 w 202651"/>
                  <a:gd name="connsiteY2" fmla="*/ 111503 h 111503"/>
                  <a:gd name="connsiteX3" fmla="*/ 186563 w 202651"/>
                  <a:gd name="connsiteY3" fmla="*/ 88128 h 111503"/>
                  <a:gd name="connsiteX4" fmla="*/ 101325 w 202651"/>
                  <a:gd name="connsiteY4" fmla="*/ 53539 h 111503"/>
                  <a:gd name="connsiteX5" fmla="*/ 16087 w 202651"/>
                  <a:gd name="connsiteY5" fmla="*/ 88128 h 111503"/>
                  <a:gd name="connsiteX6" fmla="*/ 0 w 202651"/>
                  <a:gd name="connsiteY6" fmla="*/ 111503 h 111503"/>
                  <a:gd name="connsiteX7" fmla="*/ 6899 w 202651"/>
                  <a:gd name="connsiteY7" fmla="*/ 72126 h 111503"/>
                  <a:gd name="connsiteX8" fmla="*/ 101325 w 202651"/>
                  <a:gd name="connsiteY8" fmla="*/ 0 h 111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651" h="111503">
                    <a:moveTo>
                      <a:pt x="101325" y="0"/>
                    </a:moveTo>
                    <a:cubicBezTo>
                      <a:pt x="143774" y="0"/>
                      <a:pt x="180194" y="29741"/>
                      <a:pt x="195752" y="72126"/>
                    </a:cubicBezTo>
                    <a:lnTo>
                      <a:pt x="202651" y="111503"/>
                    </a:lnTo>
                    <a:lnTo>
                      <a:pt x="186563" y="88128"/>
                    </a:lnTo>
                    <a:cubicBezTo>
                      <a:pt x="164749" y="66757"/>
                      <a:pt x="134613" y="53539"/>
                      <a:pt x="101325" y="53539"/>
                    </a:cubicBezTo>
                    <a:cubicBezTo>
                      <a:pt x="68038" y="53539"/>
                      <a:pt x="37902" y="66757"/>
                      <a:pt x="16087" y="88128"/>
                    </a:cubicBezTo>
                    <a:lnTo>
                      <a:pt x="0" y="111503"/>
                    </a:lnTo>
                    <a:lnTo>
                      <a:pt x="6899" y="72126"/>
                    </a:lnTo>
                    <a:cubicBezTo>
                      <a:pt x="22456" y="29741"/>
                      <a:pt x="58877" y="0"/>
                      <a:pt x="10132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0685041-248B-4025-8C49-329960AA658C}"/>
              </a:ext>
            </a:extLst>
          </p:cNvPr>
          <p:cNvGrpSpPr/>
          <p:nvPr/>
        </p:nvGrpSpPr>
        <p:grpSpPr>
          <a:xfrm>
            <a:off x="4372488" y="866064"/>
            <a:ext cx="1934515" cy="2666209"/>
            <a:chOff x="4372488" y="866064"/>
            <a:chExt cx="1934515" cy="2666209"/>
          </a:xfrm>
        </p:grpSpPr>
        <p:grpSp>
          <p:nvGrpSpPr>
            <p:cNvPr id="341" name="グループ化 340">
              <a:extLst>
                <a:ext uri="{FF2B5EF4-FFF2-40B4-BE49-F238E27FC236}">
                  <a16:creationId xmlns:a16="http://schemas.microsoft.com/office/drawing/2014/main" id="{96B870C2-4D48-4969-A80F-89D99C7C3E18}"/>
                </a:ext>
              </a:extLst>
            </p:cNvPr>
            <p:cNvGrpSpPr/>
            <p:nvPr/>
          </p:nvGrpSpPr>
          <p:grpSpPr>
            <a:xfrm>
              <a:off x="5225627" y="866064"/>
              <a:ext cx="1081376" cy="1081375"/>
              <a:chOff x="2232261" y="866064"/>
              <a:chExt cx="1081376" cy="1081375"/>
            </a:xfrm>
          </p:grpSpPr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9DDCF793-721A-409C-AF2C-8DF567F2C209}"/>
                  </a:ext>
                </a:extLst>
              </p:cNvPr>
              <p:cNvSpPr/>
              <p:nvPr/>
            </p:nvSpPr>
            <p:spPr bwMode="auto">
              <a:xfrm>
                <a:off x="2232261" y="866064"/>
                <a:ext cx="1081376" cy="10813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4B0D6852-80A4-4760-A0A1-DA44CE9402CA}"/>
                  </a:ext>
                </a:extLst>
              </p:cNvPr>
              <p:cNvSpPr/>
              <p:nvPr/>
            </p:nvSpPr>
            <p:spPr bwMode="auto">
              <a:xfrm>
                <a:off x="2470482" y="1085513"/>
                <a:ext cx="601754" cy="601753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6DFEB03B-AF4C-4E62-A04B-3A9A9DE10DEE}"/>
                </a:ext>
              </a:extLst>
            </p:cNvPr>
            <p:cNvGrpSpPr/>
            <p:nvPr/>
          </p:nvGrpSpPr>
          <p:grpSpPr>
            <a:xfrm>
              <a:off x="4372488" y="1267878"/>
              <a:ext cx="1184027" cy="2264395"/>
              <a:chOff x="4372488" y="1267878"/>
              <a:chExt cx="1184027" cy="2264395"/>
            </a:xfrm>
          </p:grpSpPr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3A9B55C4-BB18-4181-8ECE-80A4438B3662}"/>
                  </a:ext>
                </a:extLst>
              </p:cNvPr>
              <p:cNvGrpSpPr/>
              <p:nvPr/>
            </p:nvGrpSpPr>
            <p:grpSpPr>
              <a:xfrm>
                <a:off x="4372488" y="1267878"/>
                <a:ext cx="1184027" cy="2264395"/>
                <a:chOff x="4372488" y="1267878"/>
                <a:chExt cx="1184027" cy="2264395"/>
              </a:xfrm>
            </p:grpSpPr>
            <p:sp>
              <p:nvSpPr>
                <p:cNvPr id="62" name="円/楕円 637">
                  <a:extLst>
                    <a:ext uri="{FF2B5EF4-FFF2-40B4-BE49-F238E27FC236}">
                      <a16:creationId xmlns:a16="http://schemas.microsoft.com/office/drawing/2014/main" id="{068A9ACB-F8A3-4B5B-BD32-BC67D5C22C16}"/>
                    </a:ext>
                  </a:extLst>
                </p:cNvPr>
                <p:cNvSpPr/>
                <p:nvPr/>
              </p:nvSpPr>
              <p:spPr>
                <a:xfrm>
                  <a:off x="5215848" y="2236561"/>
                  <a:ext cx="142556" cy="5151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368" h="355839">
                      <a:moveTo>
                        <a:pt x="62684" y="0"/>
                      </a:moveTo>
                      <a:cubicBezTo>
                        <a:pt x="97303" y="0"/>
                        <a:pt x="125368" y="28916"/>
                        <a:pt x="125368" y="64586"/>
                      </a:cubicBezTo>
                      <a:cubicBezTo>
                        <a:pt x="125368" y="89534"/>
                        <a:pt x="111640" y="111178"/>
                        <a:pt x="91177" y="121253"/>
                      </a:cubicBezTo>
                      <a:cubicBezTo>
                        <a:pt x="111640" y="131329"/>
                        <a:pt x="125368" y="152972"/>
                        <a:pt x="125368" y="177920"/>
                      </a:cubicBezTo>
                      <a:cubicBezTo>
                        <a:pt x="125368" y="202868"/>
                        <a:pt x="111640" y="224511"/>
                        <a:pt x="91178" y="234587"/>
                      </a:cubicBezTo>
                      <a:cubicBezTo>
                        <a:pt x="111640" y="244662"/>
                        <a:pt x="125368" y="266306"/>
                        <a:pt x="125368" y="291253"/>
                      </a:cubicBezTo>
                      <a:cubicBezTo>
                        <a:pt x="125368" y="326923"/>
                        <a:pt x="97303" y="355839"/>
                        <a:pt x="62684" y="355839"/>
                      </a:cubicBezTo>
                      <a:cubicBezTo>
                        <a:pt x="28065" y="355839"/>
                        <a:pt x="0" y="326923"/>
                        <a:pt x="0" y="291253"/>
                      </a:cubicBezTo>
                      <a:cubicBezTo>
                        <a:pt x="0" y="266306"/>
                        <a:pt x="13728" y="244662"/>
                        <a:pt x="34191" y="234587"/>
                      </a:cubicBezTo>
                      <a:cubicBezTo>
                        <a:pt x="13728" y="224511"/>
                        <a:pt x="0" y="202868"/>
                        <a:pt x="0" y="177920"/>
                      </a:cubicBezTo>
                      <a:cubicBezTo>
                        <a:pt x="0" y="152972"/>
                        <a:pt x="13729" y="131329"/>
                        <a:pt x="34192" y="121253"/>
                      </a:cubicBezTo>
                      <a:cubicBezTo>
                        <a:pt x="13729" y="111178"/>
                        <a:pt x="0" y="89534"/>
                        <a:pt x="0" y="64586"/>
                      </a:cubicBezTo>
                      <a:cubicBezTo>
                        <a:pt x="0" y="28916"/>
                        <a:pt x="28065" y="0"/>
                        <a:pt x="6268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3" name="円/楕円 637">
                  <a:extLst>
                    <a:ext uri="{FF2B5EF4-FFF2-40B4-BE49-F238E27FC236}">
                      <a16:creationId xmlns:a16="http://schemas.microsoft.com/office/drawing/2014/main" id="{A245871E-4F92-454C-9CA6-19B9469AC00B}"/>
                    </a:ext>
                  </a:extLst>
                </p:cNvPr>
                <p:cNvSpPr/>
                <p:nvPr/>
              </p:nvSpPr>
              <p:spPr>
                <a:xfrm>
                  <a:off x="4584913" y="2236561"/>
                  <a:ext cx="142556" cy="5151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368" h="355839">
                      <a:moveTo>
                        <a:pt x="62684" y="0"/>
                      </a:moveTo>
                      <a:cubicBezTo>
                        <a:pt x="97303" y="0"/>
                        <a:pt x="125368" y="28916"/>
                        <a:pt x="125368" y="64586"/>
                      </a:cubicBezTo>
                      <a:cubicBezTo>
                        <a:pt x="125368" y="89534"/>
                        <a:pt x="111640" y="111178"/>
                        <a:pt x="91177" y="121253"/>
                      </a:cubicBezTo>
                      <a:cubicBezTo>
                        <a:pt x="111640" y="131329"/>
                        <a:pt x="125368" y="152972"/>
                        <a:pt x="125368" y="177920"/>
                      </a:cubicBezTo>
                      <a:cubicBezTo>
                        <a:pt x="125368" y="202868"/>
                        <a:pt x="111640" y="224511"/>
                        <a:pt x="91178" y="234587"/>
                      </a:cubicBezTo>
                      <a:cubicBezTo>
                        <a:pt x="111640" y="244662"/>
                        <a:pt x="125368" y="266306"/>
                        <a:pt x="125368" y="291253"/>
                      </a:cubicBezTo>
                      <a:cubicBezTo>
                        <a:pt x="125368" y="326923"/>
                        <a:pt x="97303" y="355839"/>
                        <a:pt x="62684" y="355839"/>
                      </a:cubicBezTo>
                      <a:cubicBezTo>
                        <a:pt x="28065" y="355839"/>
                        <a:pt x="0" y="326923"/>
                        <a:pt x="0" y="291253"/>
                      </a:cubicBezTo>
                      <a:cubicBezTo>
                        <a:pt x="0" y="266306"/>
                        <a:pt x="13728" y="244662"/>
                        <a:pt x="34191" y="234587"/>
                      </a:cubicBezTo>
                      <a:cubicBezTo>
                        <a:pt x="13728" y="224511"/>
                        <a:pt x="0" y="202868"/>
                        <a:pt x="0" y="177920"/>
                      </a:cubicBezTo>
                      <a:cubicBezTo>
                        <a:pt x="0" y="152972"/>
                        <a:pt x="13729" y="131329"/>
                        <a:pt x="34192" y="121253"/>
                      </a:cubicBezTo>
                      <a:cubicBezTo>
                        <a:pt x="13729" y="111178"/>
                        <a:pt x="0" y="89534"/>
                        <a:pt x="0" y="64586"/>
                      </a:cubicBezTo>
                      <a:cubicBezTo>
                        <a:pt x="0" y="28916"/>
                        <a:pt x="28065" y="0"/>
                        <a:pt x="6268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97" name="グループ化 396">
                  <a:extLst>
                    <a:ext uri="{FF2B5EF4-FFF2-40B4-BE49-F238E27FC236}">
                      <a16:creationId xmlns:a16="http://schemas.microsoft.com/office/drawing/2014/main" id="{1DCD95FD-A297-4E7B-92FC-5F4CC44760E1}"/>
                    </a:ext>
                  </a:extLst>
                </p:cNvPr>
                <p:cNvGrpSpPr/>
                <p:nvPr/>
              </p:nvGrpSpPr>
              <p:grpSpPr>
                <a:xfrm>
                  <a:off x="4388924" y="2287914"/>
                  <a:ext cx="1165161" cy="1244359"/>
                  <a:chOff x="-233171" y="2287914"/>
                  <a:chExt cx="1165161" cy="1244359"/>
                </a:xfrm>
              </p:grpSpPr>
              <p:grpSp>
                <p:nvGrpSpPr>
                  <p:cNvPr id="398" name="グループ化 397">
                    <a:extLst>
                      <a:ext uri="{FF2B5EF4-FFF2-40B4-BE49-F238E27FC236}">
                        <a16:creationId xmlns:a16="http://schemas.microsoft.com/office/drawing/2014/main" id="{FB33AA04-0784-4ADA-81EE-2DF3858ADBEE}"/>
                      </a:ext>
                    </a:extLst>
                  </p:cNvPr>
                  <p:cNvGrpSpPr/>
                  <p:nvPr/>
                </p:nvGrpSpPr>
                <p:grpSpPr>
                  <a:xfrm>
                    <a:off x="-233171" y="2719455"/>
                    <a:ext cx="207180" cy="812217"/>
                    <a:chOff x="-238514" y="2719455"/>
                    <a:chExt cx="207180" cy="812217"/>
                  </a:xfrm>
                </p:grpSpPr>
                <p:sp>
                  <p:nvSpPr>
                    <p:cNvPr id="409" name="正方形/長方形 408">
                      <a:extLst>
                        <a:ext uri="{FF2B5EF4-FFF2-40B4-BE49-F238E27FC236}">
                          <a16:creationId xmlns:a16="http://schemas.microsoft.com/office/drawing/2014/main" id="{D945F234-1290-447A-8751-441DB5849B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48719" y="3259931"/>
                      <a:ext cx="102860" cy="271741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10" name="フリーフォーム: 図形 409">
                      <a:extLst>
                        <a:ext uri="{FF2B5EF4-FFF2-40B4-BE49-F238E27FC236}">
                          <a16:creationId xmlns:a16="http://schemas.microsoft.com/office/drawing/2014/main" id="{BB013693-11B4-47CA-8EAE-F46D03AE3F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25099" y="2719455"/>
                      <a:ext cx="187409" cy="709545"/>
                    </a:xfrm>
                    <a:custGeom>
                      <a:avLst/>
                      <a:gdLst>
                        <a:gd name="connsiteX0" fmla="*/ 147354 w 184001"/>
                        <a:gd name="connsiteY0" fmla="*/ 0 h 709545"/>
                        <a:gd name="connsiteX1" fmla="*/ 184001 w 184001"/>
                        <a:gd name="connsiteY1" fmla="*/ 0 h 709545"/>
                        <a:gd name="connsiteX2" fmla="*/ 184001 w 184001"/>
                        <a:gd name="connsiteY2" fmla="*/ 709545 h 709545"/>
                        <a:gd name="connsiteX3" fmla="*/ 0 w 184001"/>
                        <a:gd name="connsiteY3" fmla="*/ 709545 h 709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4001" h="709545">
                          <a:moveTo>
                            <a:pt x="147354" y="0"/>
                          </a:moveTo>
                          <a:lnTo>
                            <a:pt x="184001" y="0"/>
                          </a:lnTo>
                          <a:lnTo>
                            <a:pt x="184001" y="709545"/>
                          </a:lnTo>
                          <a:lnTo>
                            <a:pt x="0" y="709545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411" name="グループ化 410">
                      <a:extLst>
                        <a:ext uri="{FF2B5EF4-FFF2-40B4-BE49-F238E27FC236}">
                          <a16:creationId xmlns:a16="http://schemas.microsoft.com/office/drawing/2014/main" id="{D066B6DB-1E9F-417B-8ABE-DA47CF2E48C5}"/>
                        </a:ext>
                      </a:extLst>
                    </p:cNvPr>
                    <p:cNvGrpSpPr/>
                    <p:nvPr/>
                  </p:nvGrpSpPr>
                  <p:grpSpPr>
                    <a:xfrm rot="365149">
                      <a:off x="-238514" y="3334904"/>
                      <a:ext cx="207180" cy="111833"/>
                      <a:chOff x="-259976" y="3328232"/>
                      <a:chExt cx="233986" cy="111833"/>
                    </a:xfrm>
                  </p:grpSpPr>
                  <p:sp>
                    <p:nvSpPr>
                      <p:cNvPr id="412" name="正方形/長方形 411">
                        <a:extLst>
                          <a:ext uri="{FF2B5EF4-FFF2-40B4-BE49-F238E27FC236}">
                            <a16:creationId xmlns:a16="http://schemas.microsoft.com/office/drawing/2014/main" id="{611A5E0D-9792-4CE2-BDDE-3808F299A3E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259976" y="3328232"/>
                        <a:ext cx="233986" cy="111833"/>
                      </a:xfrm>
                      <a:prstGeom prst="rect">
                        <a:avLst/>
                      </a:prstGeom>
                      <a:solidFill>
                        <a:srgbClr val="002060"/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grpSp>
                    <p:nvGrpSpPr>
                      <p:cNvPr id="413" name="グループ化 412">
                        <a:extLst>
                          <a:ext uri="{FF2B5EF4-FFF2-40B4-BE49-F238E27FC236}">
                            <a16:creationId xmlns:a16="http://schemas.microsoft.com/office/drawing/2014/main" id="{CA62EE66-F10E-41F3-B7F3-71566872DA5F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-259976" y="3352045"/>
                        <a:ext cx="233986" cy="65049"/>
                        <a:chOff x="-259976" y="3347282"/>
                        <a:chExt cx="233986" cy="126681"/>
                      </a:xfrm>
                      <a:solidFill>
                        <a:schemeClr val="bg1"/>
                      </a:solidFill>
                    </p:grpSpPr>
                    <p:sp>
                      <p:nvSpPr>
                        <p:cNvPr id="414" name="正方形/長方形 413">
                          <a:extLst>
                            <a:ext uri="{FF2B5EF4-FFF2-40B4-BE49-F238E27FC236}">
                              <a16:creationId xmlns:a16="http://schemas.microsoft.com/office/drawing/2014/main" id="{7BCA7DA8-52D6-43BC-9FEA-DB20D4D3F9B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259976" y="3347282"/>
                          <a:ext cx="233986" cy="45719"/>
                        </a:xfrm>
                        <a:prstGeom prst="rect">
                          <a:avLst/>
                        </a:prstGeom>
                        <a:grp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415" name="正方形/長方形 414">
                          <a:extLst>
                            <a:ext uri="{FF2B5EF4-FFF2-40B4-BE49-F238E27FC236}">
                              <a16:creationId xmlns:a16="http://schemas.microsoft.com/office/drawing/2014/main" id="{7D001163-C4F1-46C2-BB61-65716D60470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259976" y="3428244"/>
                          <a:ext cx="233986" cy="45719"/>
                        </a:xfrm>
                        <a:prstGeom prst="rect">
                          <a:avLst/>
                        </a:prstGeom>
                        <a:grp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399" name="グループ化 398">
                    <a:extLst>
                      <a:ext uri="{FF2B5EF4-FFF2-40B4-BE49-F238E27FC236}">
                        <a16:creationId xmlns:a16="http://schemas.microsoft.com/office/drawing/2014/main" id="{644B5463-B00D-4E82-8196-7AC7EBC541E2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724810" y="2719455"/>
                    <a:ext cx="207180" cy="812217"/>
                    <a:chOff x="-238514" y="2719455"/>
                    <a:chExt cx="207180" cy="812217"/>
                  </a:xfrm>
                </p:grpSpPr>
                <p:sp>
                  <p:nvSpPr>
                    <p:cNvPr id="402" name="正方形/長方形 401">
                      <a:extLst>
                        <a:ext uri="{FF2B5EF4-FFF2-40B4-BE49-F238E27FC236}">
                          <a16:creationId xmlns:a16="http://schemas.microsoft.com/office/drawing/2014/main" id="{E931C6FE-C5B0-4581-A7C6-3AE58BD702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48719" y="3259931"/>
                      <a:ext cx="102860" cy="271741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03" name="フリーフォーム: 図形 402">
                      <a:extLst>
                        <a:ext uri="{FF2B5EF4-FFF2-40B4-BE49-F238E27FC236}">
                          <a16:creationId xmlns:a16="http://schemas.microsoft.com/office/drawing/2014/main" id="{E8A87051-31A9-4C82-8A01-D3E7C5F23A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25099" y="2719455"/>
                      <a:ext cx="187409" cy="709545"/>
                    </a:xfrm>
                    <a:custGeom>
                      <a:avLst/>
                      <a:gdLst>
                        <a:gd name="connsiteX0" fmla="*/ 147354 w 184001"/>
                        <a:gd name="connsiteY0" fmla="*/ 0 h 709545"/>
                        <a:gd name="connsiteX1" fmla="*/ 184001 w 184001"/>
                        <a:gd name="connsiteY1" fmla="*/ 0 h 709545"/>
                        <a:gd name="connsiteX2" fmla="*/ 184001 w 184001"/>
                        <a:gd name="connsiteY2" fmla="*/ 709545 h 709545"/>
                        <a:gd name="connsiteX3" fmla="*/ 0 w 184001"/>
                        <a:gd name="connsiteY3" fmla="*/ 709545 h 709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4001" h="709545">
                          <a:moveTo>
                            <a:pt x="147354" y="0"/>
                          </a:moveTo>
                          <a:lnTo>
                            <a:pt x="184001" y="0"/>
                          </a:lnTo>
                          <a:lnTo>
                            <a:pt x="184001" y="709545"/>
                          </a:lnTo>
                          <a:lnTo>
                            <a:pt x="0" y="709545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404" name="グループ化 403">
                      <a:extLst>
                        <a:ext uri="{FF2B5EF4-FFF2-40B4-BE49-F238E27FC236}">
                          <a16:creationId xmlns:a16="http://schemas.microsoft.com/office/drawing/2014/main" id="{83365455-6174-4226-8604-0965715960D3}"/>
                        </a:ext>
                      </a:extLst>
                    </p:cNvPr>
                    <p:cNvGrpSpPr/>
                    <p:nvPr/>
                  </p:nvGrpSpPr>
                  <p:grpSpPr>
                    <a:xfrm rot="365149">
                      <a:off x="-238514" y="3334904"/>
                      <a:ext cx="207180" cy="111833"/>
                      <a:chOff x="-259976" y="3328232"/>
                      <a:chExt cx="233986" cy="111833"/>
                    </a:xfrm>
                  </p:grpSpPr>
                  <p:sp>
                    <p:nvSpPr>
                      <p:cNvPr id="405" name="正方形/長方形 404">
                        <a:extLst>
                          <a:ext uri="{FF2B5EF4-FFF2-40B4-BE49-F238E27FC236}">
                            <a16:creationId xmlns:a16="http://schemas.microsoft.com/office/drawing/2014/main" id="{86F040F3-F983-42E1-AFED-ACD05E7B2A4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259976" y="3328232"/>
                        <a:ext cx="233986" cy="111833"/>
                      </a:xfrm>
                      <a:prstGeom prst="rect">
                        <a:avLst/>
                      </a:prstGeom>
                      <a:solidFill>
                        <a:srgbClr val="002060"/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grpSp>
                    <p:nvGrpSpPr>
                      <p:cNvPr id="406" name="グループ化 405">
                        <a:extLst>
                          <a:ext uri="{FF2B5EF4-FFF2-40B4-BE49-F238E27FC236}">
                            <a16:creationId xmlns:a16="http://schemas.microsoft.com/office/drawing/2014/main" id="{9935EE60-A366-42E0-B3C7-5D2BEBBE524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-259976" y="3352045"/>
                        <a:ext cx="233986" cy="65049"/>
                        <a:chOff x="-259976" y="3347282"/>
                        <a:chExt cx="233986" cy="126681"/>
                      </a:xfrm>
                      <a:solidFill>
                        <a:schemeClr val="bg1"/>
                      </a:solidFill>
                    </p:grpSpPr>
                    <p:sp>
                      <p:nvSpPr>
                        <p:cNvPr id="407" name="正方形/長方形 406">
                          <a:extLst>
                            <a:ext uri="{FF2B5EF4-FFF2-40B4-BE49-F238E27FC236}">
                              <a16:creationId xmlns:a16="http://schemas.microsoft.com/office/drawing/2014/main" id="{D291FA6D-2CC3-439C-A5A8-7D9575AF1B1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259976" y="3347282"/>
                          <a:ext cx="233986" cy="45719"/>
                        </a:xfrm>
                        <a:prstGeom prst="rect">
                          <a:avLst/>
                        </a:prstGeom>
                        <a:grp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408" name="正方形/長方形 407">
                          <a:extLst>
                            <a:ext uri="{FF2B5EF4-FFF2-40B4-BE49-F238E27FC236}">
                              <a16:creationId xmlns:a16="http://schemas.microsoft.com/office/drawing/2014/main" id="{D80F71B0-F7A9-4254-8D68-320B1EFD4C0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259976" y="3428244"/>
                          <a:ext cx="233986" cy="45719"/>
                        </a:xfrm>
                        <a:prstGeom prst="rect">
                          <a:avLst/>
                        </a:prstGeom>
                        <a:grp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</p:grpSp>
                </p:grpSp>
              </p:grpSp>
              <p:sp>
                <p:nvSpPr>
                  <p:cNvPr id="400" name="四角形: 上の 2 つの角を丸める 399">
                    <a:extLst>
                      <a:ext uri="{FF2B5EF4-FFF2-40B4-BE49-F238E27FC236}">
                        <a16:creationId xmlns:a16="http://schemas.microsoft.com/office/drawing/2014/main" id="{72A671F7-EDB7-494D-A066-C52B621A57CA}"/>
                      </a:ext>
                    </a:extLst>
                  </p:cNvPr>
                  <p:cNvSpPr/>
                  <p:nvPr/>
                </p:nvSpPr>
                <p:spPr>
                  <a:xfrm>
                    <a:off x="-76648" y="2521745"/>
                    <a:ext cx="850458" cy="1010528"/>
                  </a:xfrm>
                  <a:prstGeom prst="round2SameRect">
                    <a:avLst>
                      <a:gd name="adj1" fmla="val 27887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1" name="フリーフォーム: 図形 400">
                    <a:extLst>
                      <a:ext uri="{FF2B5EF4-FFF2-40B4-BE49-F238E27FC236}">
                        <a16:creationId xmlns:a16="http://schemas.microsoft.com/office/drawing/2014/main" id="{040EC6AB-257D-4EA8-9A94-21D2D3CC4BBD}"/>
                      </a:ext>
                    </a:extLst>
                  </p:cNvPr>
                  <p:cNvSpPr/>
                  <p:nvPr/>
                </p:nvSpPr>
                <p:spPr>
                  <a:xfrm>
                    <a:off x="99911" y="2287914"/>
                    <a:ext cx="497338" cy="355857"/>
                  </a:xfrm>
                  <a:custGeom>
                    <a:avLst/>
                    <a:gdLst>
                      <a:gd name="connsiteX0" fmla="*/ 162037 w 507652"/>
                      <a:gd name="connsiteY0" fmla="*/ 0 h 393957"/>
                      <a:gd name="connsiteX1" fmla="*/ 345615 w 507652"/>
                      <a:gd name="connsiteY1" fmla="*/ 0 h 393957"/>
                      <a:gd name="connsiteX2" fmla="*/ 368206 w 507652"/>
                      <a:gd name="connsiteY2" fmla="*/ 233831 h 393957"/>
                      <a:gd name="connsiteX3" fmla="*/ 418392 w 507652"/>
                      <a:gd name="connsiteY3" fmla="*/ 233831 h 393957"/>
                      <a:gd name="connsiteX4" fmla="*/ 487118 w 507652"/>
                      <a:gd name="connsiteY4" fmla="*/ 240759 h 393957"/>
                      <a:gd name="connsiteX5" fmla="*/ 490977 w 507652"/>
                      <a:gd name="connsiteY5" fmla="*/ 241957 h 393957"/>
                      <a:gd name="connsiteX6" fmla="*/ 502495 w 507652"/>
                      <a:gd name="connsiteY6" fmla="*/ 258444 h 393957"/>
                      <a:gd name="connsiteX7" fmla="*/ 507652 w 507652"/>
                      <a:gd name="connsiteY7" fmla="*/ 281174 h 393957"/>
                      <a:gd name="connsiteX8" fmla="*/ 253826 w 507652"/>
                      <a:gd name="connsiteY8" fmla="*/ 393957 h 393957"/>
                      <a:gd name="connsiteX9" fmla="*/ 0 w 507652"/>
                      <a:gd name="connsiteY9" fmla="*/ 281174 h 393957"/>
                      <a:gd name="connsiteX10" fmla="*/ 5157 w 507652"/>
                      <a:gd name="connsiteY10" fmla="*/ 258444 h 393957"/>
                      <a:gd name="connsiteX11" fmla="*/ 16327 w 507652"/>
                      <a:gd name="connsiteY11" fmla="*/ 242455 h 393957"/>
                      <a:gd name="connsiteX12" fmla="*/ 21791 w 507652"/>
                      <a:gd name="connsiteY12" fmla="*/ 240759 h 393957"/>
                      <a:gd name="connsiteX13" fmla="*/ 90517 w 507652"/>
                      <a:gd name="connsiteY13" fmla="*/ 233831 h 393957"/>
                      <a:gd name="connsiteX14" fmla="*/ 139446 w 507652"/>
                      <a:gd name="connsiteY14" fmla="*/ 233831 h 393957"/>
                      <a:gd name="connsiteX0" fmla="*/ 156880 w 502495"/>
                      <a:gd name="connsiteY0" fmla="*/ 0 h 394144"/>
                      <a:gd name="connsiteX1" fmla="*/ 340458 w 502495"/>
                      <a:gd name="connsiteY1" fmla="*/ 0 h 394144"/>
                      <a:gd name="connsiteX2" fmla="*/ 363049 w 502495"/>
                      <a:gd name="connsiteY2" fmla="*/ 233831 h 394144"/>
                      <a:gd name="connsiteX3" fmla="*/ 413235 w 502495"/>
                      <a:gd name="connsiteY3" fmla="*/ 233831 h 394144"/>
                      <a:gd name="connsiteX4" fmla="*/ 481961 w 502495"/>
                      <a:gd name="connsiteY4" fmla="*/ 240759 h 394144"/>
                      <a:gd name="connsiteX5" fmla="*/ 485820 w 502495"/>
                      <a:gd name="connsiteY5" fmla="*/ 241957 h 394144"/>
                      <a:gd name="connsiteX6" fmla="*/ 497338 w 502495"/>
                      <a:gd name="connsiteY6" fmla="*/ 258444 h 394144"/>
                      <a:gd name="connsiteX7" fmla="*/ 502495 w 502495"/>
                      <a:gd name="connsiteY7" fmla="*/ 281174 h 394144"/>
                      <a:gd name="connsiteX8" fmla="*/ 248669 w 502495"/>
                      <a:gd name="connsiteY8" fmla="*/ 393957 h 394144"/>
                      <a:gd name="connsiteX9" fmla="*/ 0 w 502495"/>
                      <a:gd name="connsiteY9" fmla="*/ 258444 h 394144"/>
                      <a:gd name="connsiteX10" fmla="*/ 11170 w 502495"/>
                      <a:gd name="connsiteY10" fmla="*/ 242455 h 394144"/>
                      <a:gd name="connsiteX11" fmla="*/ 16634 w 502495"/>
                      <a:gd name="connsiteY11" fmla="*/ 240759 h 394144"/>
                      <a:gd name="connsiteX12" fmla="*/ 85360 w 502495"/>
                      <a:gd name="connsiteY12" fmla="*/ 233831 h 394144"/>
                      <a:gd name="connsiteX13" fmla="*/ 134289 w 502495"/>
                      <a:gd name="connsiteY13" fmla="*/ 233831 h 394144"/>
                      <a:gd name="connsiteX14" fmla="*/ 156880 w 502495"/>
                      <a:gd name="connsiteY14" fmla="*/ 0 h 394144"/>
                      <a:gd name="connsiteX0" fmla="*/ 156880 w 497338"/>
                      <a:gd name="connsiteY0" fmla="*/ 0 h 393957"/>
                      <a:gd name="connsiteX1" fmla="*/ 340458 w 497338"/>
                      <a:gd name="connsiteY1" fmla="*/ 0 h 393957"/>
                      <a:gd name="connsiteX2" fmla="*/ 363049 w 497338"/>
                      <a:gd name="connsiteY2" fmla="*/ 233831 h 393957"/>
                      <a:gd name="connsiteX3" fmla="*/ 413235 w 497338"/>
                      <a:gd name="connsiteY3" fmla="*/ 233831 h 393957"/>
                      <a:gd name="connsiteX4" fmla="*/ 481961 w 497338"/>
                      <a:gd name="connsiteY4" fmla="*/ 240759 h 393957"/>
                      <a:gd name="connsiteX5" fmla="*/ 485820 w 497338"/>
                      <a:gd name="connsiteY5" fmla="*/ 241957 h 393957"/>
                      <a:gd name="connsiteX6" fmla="*/ 497338 w 497338"/>
                      <a:gd name="connsiteY6" fmla="*/ 258444 h 393957"/>
                      <a:gd name="connsiteX7" fmla="*/ 248669 w 497338"/>
                      <a:gd name="connsiteY7" fmla="*/ 393957 h 393957"/>
                      <a:gd name="connsiteX8" fmla="*/ 0 w 497338"/>
                      <a:gd name="connsiteY8" fmla="*/ 258444 h 393957"/>
                      <a:gd name="connsiteX9" fmla="*/ 11170 w 497338"/>
                      <a:gd name="connsiteY9" fmla="*/ 242455 h 393957"/>
                      <a:gd name="connsiteX10" fmla="*/ 16634 w 497338"/>
                      <a:gd name="connsiteY10" fmla="*/ 240759 h 393957"/>
                      <a:gd name="connsiteX11" fmla="*/ 85360 w 497338"/>
                      <a:gd name="connsiteY11" fmla="*/ 233831 h 393957"/>
                      <a:gd name="connsiteX12" fmla="*/ 134289 w 497338"/>
                      <a:gd name="connsiteY12" fmla="*/ 233831 h 393957"/>
                      <a:gd name="connsiteX13" fmla="*/ 156880 w 497338"/>
                      <a:gd name="connsiteY13" fmla="*/ 0 h 393957"/>
                      <a:gd name="connsiteX0" fmla="*/ 156880 w 497338"/>
                      <a:gd name="connsiteY0" fmla="*/ 0 h 448725"/>
                      <a:gd name="connsiteX1" fmla="*/ 340458 w 497338"/>
                      <a:gd name="connsiteY1" fmla="*/ 0 h 448725"/>
                      <a:gd name="connsiteX2" fmla="*/ 363049 w 497338"/>
                      <a:gd name="connsiteY2" fmla="*/ 233831 h 448725"/>
                      <a:gd name="connsiteX3" fmla="*/ 413235 w 497338"/>
                      <a:gd name="connsiteY3" fmla="*/ 233831 h 448725"/>
                      <a:gd name="connsiteX4" fmla="*/ 481961 w 497338"/>
                      <a:gd name="connsiteY4" fmla="*/ 240759 h 448725"/>
                      <a:gd name="connsiteX5" fmla="*/ 485820 w 497338"/>
                      <a:gd name="connsiteY5" fmla="*/ 241957 h 448725"/>
                      <a:gd name="connsiteX6" fmla="*/ 497338 w 497338"/>
                      <a:gd name="connsiteY6" fmla="*/ 258444 h 448725"/>
                      <a:gd name="connsiteX7" fmla="*/ 248669 w 497338"/>
                      <a:gd name="connsiteY7" fmla="*/ 448725 h 448725"/>
                      <a:gd name="connsiteX8" fmla="*/ 0 w 497338"/>
                      <a:gd name="connsiteY8" fmla="*/ 258444 h 448725"/>
                      <a:gd name="connsiteX9" fmla="*/ 11170 w 497338"/>
                      <a:gd name="connsiteY9" fmla="*/ 242455 h 448725"/>
                      <a:gd name="connsiteX10" fmla="*/ 16634 w 497338"/>
                      <a:gd name="connsiteY10" fmla="*/ 240759 h 448725"/>
                      <a:gd name="connsiteX11" fmla="*/ 85360 w 497338"/>
                      <a:gd name="connsiteY11" fmla="*/ 233831 h 448725"/>
                      <a:gd name="connsiteX12" fmla="*/ 134289 w 497338"/>
                      <a:gd name="connsiteY12" fmla="*/ 233831 h 448725"/>
                      <a:gd name="connsiteX13" fmla="*/ 156880 w 497338"/>
                      <a:gd name="connsiteY13" fmla="*/ 0 h 448725"/>
                      <a:gd name="connsiteX0" fmla="*/ 156880 w 497338"/>
                      <a:gd name="connsiteY0" fmla="*/ 0 h 355857"/>
                      <a:gd name="connsiteX1" fmla="*/ 340458 w 497338"/>
                      <a:gd name="connsiteY1" fmla="*/ 0 h 355857"/>
                      <a:gd name="connsiteX2" fmla="*/ 363049 w 497338"/>
                      <a:gd name="connsiteY2" fmla="*/ 233831 h 355857"/>
                      <a:gd name="connsiteX3" fmla="*/ 413235 w 497338"/>
                      <a:gd name="connsiteY3" fmla="*/ 233831 h 355857"/>
                      <a:gd name="connsiteX4" fmla="*/ 481961 w 497338"/>
                      <a:gd name="connsiteY4" fmla="*/ 240759 h 355857"/>
                      <a:gd name="connsiteX5" fmla="*/ 485820 w 497338"/>
                      <a:gd name="connsiteY5" fmla="*/ 241957 h 355857"/>
                      <a:gd name="connsiteX6" fmla="*/ 497338 w 497338"/>
                      <a:gd name="connsiteY6" fmla="*/ 258444 h 355857"/>
                      <a:gd name="connsiteX7" fmla="*/ 253432 w 497338"/>
                      <a:gd name="connsiteY7" fmla="*/ 355857 h 355857"/>
                      <a:gd name="connsiteX8" fmla="*/ 0 w 497338"/>
                      <a:gd name="connsiteY8" fmla="*/ 258444 h 355857"/>
                      <a:gd name="connsiteX9" fmla="*/ 11170 w 497338"/>
                      <a:gd name="connsiteY9" fmla="*/ 242455 h 355857"/>
                      <a:gd name="connsiteX10" fmla="*/ 16634 w 497338"/>
                      <a:gd name="connsiteY10" fmla="*/ 240759 h 355857"/>
                      <a:gd name="connsiteX11" fmla="*/ 85360 w 497338"/>
                      <a:gd name="connsiteY11" fmla="*/ 233831 h 355857"/>
                      <a:gd name="connsiteX12" fmla="*/ 134289 w 497338"/>
                      <a:gd name="connsiteY12" fmla="*/ 233831 h 355857"/>
                      <a:gd name="connsiteX13" fmla="*/ 156880 w 497338"/>
                      <a:gd name="connsiteY13" fmla="*/ 0 h 355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97338" h="355857">
                        <a:moveTo>
                          <a:pt x="156880" y="0"/>
                        </a:moveTo>
                        <a:lnTo>
                          <a:pt x="340458" y="0"/>
                        </a:lnTo>
                        <a:lnTo>
                          <a:pt x="363049" y="233831"/>
                        </a:lnTo>
                        <a:lnTo>
                          <a:pt x="413235" y="233831"/>
                        </a:lnTo>
                        <a:cubicBezTo>
                          <a:pt x="436777" y="233831"/>
                          <a:pt x="459762" y="236217"/>
                          <a:pt x="481961" y="240759"/>
                        </a:cubicBezTo>
                        <a:lnTo>
                          <a:pt x="485820" y="241957"/>
                        </a:lnTo>
                        <a:lnTo>
                          <a:pt x="497338" y="258444"/>
                        </a:lnTo>
                        <a:cubicBezTo>
                          <a:pt x="457813" y="283777"/>
                          <a:pt x="336322" y="355857"/>
                          <a:pt x="253432" y="355857"/>
                        </a:cubicBezTo>
                        <a:cubicBezTo>
                          <a:pt x="169683" y="352069"/>
                          <a:pt x="39583" y="283694"/>
                          <a:pt x="0" y="258444"/>
                        </a:cubicBezTo>
                        <a:lnTo>
                          <a:pt x="11170" y="242455"/>
                        </a:lnTo>
                        <a:lnTo>
                          <a:pt x="16634" y="240759"/>
                        </a:lnTo>
                        <a:cubicBezTo>
                          <a:pt x="38833" y="236217"/>
                          <a:pt x="61818" y="233831"/>
                          <a:pt x="85360" y="233831"/>
                        </a:cubicBezTo>
                        <a:lnTo>
                          <a:pt x="134289" y="233831"/>
                        </a:lnTo>
                        <a:lnTo>
                          <a:pt x="156880" y="0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16" name="グループ化 415">
                  <a:extLst>
                    <a:ext uri="{FF2B5EF4-FFF2-40B4-BE49-F238E27FC236}">
                      <a16:creationId xmlns:a16="http://schemas.microsoft.com/office/drawing/2014/main" id="{52D4BF11-1CE2-4A96-AF7A-3B2FD240C8ED}"/>
                    </a:ext>
                  </a:extLst>
                </p:cNvPr>
                <p:cNvGrpSpPr/>
                <p:nvPr/>
              </p:nvGrpSpPr>
              <p:grpSpPr>
                <a:xfrm>
                  <a:off x="4566773" y="2510902"/>
                  <a:ext cx="796603" cy="838891"/>
                  <a:chOff x="4566245" y="2558606"/>
                  <a:chExt cx="796603" cy="838891"/>
                </a:xfrm>
              </p:grpSpPr>
              <p:sp>
                <p:nvSpPr>
                  <p:cNvPr id="417" name="楕円 20">
                    <a:extLst>
                      <a:ext uri="{FF2B5EF4-FFF2-40B4-BE49-F238E27FC236}">
                        <a16:creationId xmlns:a16="http://schemas.microsoft.com/office/drawing/2014/main" id="{4FF03AA3-4142-42BE-8C97-8F2C711CF3F1}"/>
                      </a:ext>
                    </a:extLst>
                  </p:cNvPr>
                  <p:cNvSpPr/>
                  <p:nvPr/>
                </p:nvSpPr>
                <p:spPr>
                  <a:xfrm rot="19251567">
                    <a:off x="4706033" y="2608588"/>
                    <a:ext cx="99453" cy="590776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18" name="グループ化 417">
                    <a:extLst>
                      <a:ext uri="{FF2B5EF4-FFF2-40B4-BE49-F238E27FC236}">
                        <a16:creationId xmlns:a16="http://schemas.microsoft.com/office/drawing/2014/main" id="{8B6AD162-7DA3-469E-AE85-3509C3F55035}"/>
                      </a:ext>
                    </a:extLst>
                  </p:cNvPr>
                  <p:cNvGrpSpPr/>
                  <p:nvPr/>
                </p:nvGrpSpPr>
                <p:grpSpPr>
                  <a:xfrm>
                    <a:off x="4566245" y="2558606"/>
                    <a:ext cx="796603" cy="838891"/>
                    <a:chOff x="4566137" y="2557224"/>
                    <a:chExt cx="796603" cy="838891"/>
                  </a:xfrm>
                </p:grpSpPr>
                <p:sp>
                  <p:nvSpPr>
                    <p:cNvPr id="419" name="二等辺三角形 418">
                      <a:extLst>
                        <a:ext uri="{FF2B5EF4-FFF2-40B4-BE49-F238E27FC236}">
                          <a16:creationId xmlns:a16="http://schemas.microsoft.com/office/drawing/2014/main" id="{572B204A-2FB0-45C5-9519-5036C77D5FB2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778370" y="2639138"/>
                      <a:ext cx="392622" cy="415472"/>
                    </a:xfrm>
                    <a:prstGeom prst="triangle">
                      <a:avLst/>
                    </a:prstGeom>
                    <a:solidFill>
                      <a:schemeClr val="accent5">
                        <a:lumMod val="75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20" name="楕円 20">
                      <a:extLst>
                        <a:ext uri="{FF2B5EF4-FFF2-40B4-BE49-F238E27FC236}">
                          <a16:creationId xmlns:a16="http://schemas.microsoft.com/office/drawing/2014/main" id="{D365AF06-63F8-4847-9166-4AB27A93FD20}"/>
                        </a:ext>
                      </a:extLst>
                    </p:cNvPr>
                    <p:cNvSpPr/>
                    <p:nvPr/>
                  </p:nvSpPr>
                  <p:spPr>
                    <a:xfrm rot="2348433" flipH="1">
                      <a:off x="5128206" y="2607206"/>
                      <a:ext cx="99453" cy="590776"/>
                    </a:xfrm>
                    <a:custGeom>
                      <a:avLst/>
                      <a:gdLst>
                        <a:gd name="connsiteX0" fmla="*/ 0 w 184533"/>
                        <a:gd name="connsiteY0" fmla="*/ 299960 h 599920"/>
                        <a:gd name="connsiteX1" fmla="*/ 92267 w 184533"/>
                        <a:gd name="connsiteY1" fmla="*/ 0 h 599920"/>
                        <a:gd name="connsiteX2" fmla="*/ 184534 w 184533"/>
                        <a:gd name="connsiteY2" fmla="*/ 299960 h 599920"/>
                        <a:gd name="connsiteX3" fmla="*/ 92267 w 184533"/>
                        <a:gd name="connsiteY3" fmla="*/ 599920 h 599920"/>
                        <a:gd name="connsiteX4" fmla="*/ 0 w 184533"/>
                        <a:gd name="connsiteY4" fmla="*/ 299960 h 599920"/>
                        <a:gd name="connsiteX0" fmla="*/ 0 w 103800"/>
                        <a:gd name="connsiteY0" fmla="*/ 308298 h 616596"/>
                        <a:gd name="connsiteX1" fmla="*/ 92267 w 103800"/>
                        <a:gd name="connsiteY1" fmla="*/ 8338 h 616596"/>
                        <a:gd name="connsiteX2" fmla="*/ 92267 w 103800"/>
                        <a:gd name="connsiteY2" fmla="*/ 608258 h 616596"/>
                        <a:gd name="connsiteX3" fmla="*/ 0 w 103800"/>
                        <a:gd name="connsiteY3" fmla="*/ 308298 h 6165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03800" h="616596">
                          <a:moveTo>
                            <a:pt x="0" y="308298"/>
                          </a:moveTo>
                          <a:cubicBezTo>
                            <a:pt x="0" y="142635"/>
                            <a:pt x="76889" y="-41655"/>
                            <a:pt x="92267" y="8338"/>
                          </a:cubicBezTo>
                          <a:cubicBezTo>
                            <a:pt x="107645" y="58331"/>
                            <a:pt x="107645" y="558265"/>
                            <a:pt x="92267" y="608258"/>
                          </a:cubicBezTo>
                          <a:cubicBezTo>
                            <a:pt x="76889" y="658251"/>
                            <a:pt x="0" y="473961"/>
                            <a:pt x="0" y="308298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421" name="グループ化 420">
                      <a:extLst>
                        <a:ext uri="{FF2B5EF4-FFF2-40B4-BE49-F238E27FC236}">
                          <a16:creationId xmlns:a16="http://schemas.microsoft.com/office/drawing/2014/main" id="{62EAAFCD-D1C1-4227-B206-90C570944226}"/>
                        </a:ext>
                      </a:extLst>
                    </p:cNvPr>
                    <p:cNvGrpSpPr/>
                    <p:nvPr/>
                  </p:nvGrpSpPr>
                  <p:grpSpPr>
                    <a:xfrm rot="1800000">
                      <a:off x="4772172" y="3072440"/>
                      <a:ext cx="191239" cy="323675"/>
                      <a:chOff x="1450541" y="5088848"/>
                      <a:chExt cx="240910" cy="397551"/>
                    </a:xfrm>
                  </p:grpSpPr>
                  <p:sp>
                    <p:nvSpPr>
                      <p:cNvPr id="431" name="フリーフォーム: 図形 430">
                        <a:extLst>
                          <a:ext uri="{FF2B5EF4-FFF2-40B4-BE49-F238E27FC236}">
                            <a16:creationId xmlns:a16="http://schemas.microsoft.com/office/drawing/2014/main" id="{E52E439F-9AA1-46DE-8BB1-6B6DB906671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450541" y="5088848"/>
                        <a:ext cx="240910" cy="397551"/>
                      </a:xfrm>
                      <a:custGeom>
                        <a:avLst/>
                        <a:gdLst>
                          <a:gd name="connsiteX0" fmla="*/ 120455 w 240910"/>
                          <a:gd name="connsiteY0" fmla="*/ 0 h 290804"/>
                          <a:gd name="connsiteX1" fmla="*/ 205630 w 240910"/>
                          <a:gd name="connsiteY1" fmla="*/ 35280 h 290804"/>
                          <a:gd name="connsiteX2" fmla="*/ 205630 w 240910"/>
                          <a:gd name="connsiteY2" fmla="*/ 205630 h 290804"/>
                          <a:gd name="connsiteX3" fmla="*/ 120455 w 240910"/>
                          <a:gd name="connsiteY3" fmla="*/ 290804 h 290804"/>
                          <a:gd name="connsiteX4" fmla="*/ 35280 w 240910"/>
                          <a:gd name="connsiteY4" fmla="*/ 205630 h 290804"/>
                          <a:gd name="connsiteX5" fmla="*/ 35280 w 240910"/>
                          <a:gd name="connsiteY5" fmla="*/ 35280 h 290804"/>
                          <a:gd name="connsiteX6" fmla="*/ 120455 w 240910"/>
                          <a:gd name="connsiteY6" fmla="*/ 0 h 290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240910" h="290804">
                            <a:moveTo>
                              <a:pt x="120455" y="0"/>
                            </a:moveTo>
                            <a:cubicBezTo>
                              <a:pt x="151282" y="0"/>
                              <a:pt x="182109" y="11760"/>
                              <a:pt x="205630" y="35280"/>
                            </a:cubicBezTo>
                            <a:cubicBezTo>
                              <a:pt x="252670" y="82320"/>
                              <a:pt x="252670" y="158590"/>
                              <a:pt x="205630" y="205630"/>
                            </a:cubicBezTo>
                            <a:lnTo>
                              <a:pt x="120455" y="290804"/>
                            </a:lnTo>
                            <a:lnTo>
                              <a:pt x="35280" y="205630"/>
                            </a:lnTo>
                            <a:cubicBezTo>
                              <a:pt x="-11760" y="158590"/>
                              <a:pt x="-11760" y="82320"/>
                              <a:pt x="35280" y="35280"/>
                            </a:cubicBezTo>
                            <a:cubicBezTo>
                              <a:pt x="58801" y="11760"/>
                              <a:pt x="89628" y="0"/>
                              <a:pt x="120455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32" name="フリーフォーム: 図形 431">
                        <a:extLst>
                          <a:ext uri="{FF2B5EF4-FFF2-40B4-BE49-F238E27FC236}">
                            <a16:creationId xmlns:a16="http://schemas.microsoft.com/office/drawing/2014/main" id="{E4B1BF55-681E-4D3B-8FCE-B5BACAA6AD3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03692" y="5115029"/>
                        <a:ext cx="134608" cy="266000"/>
                      </a:xfrm>
                      <a:custGeom>
                        <a:avLst/>
                        <a:gdLst>
                          <a:gd name="connsiteX0" fmla="*/ 120455 w 240910"/>
                          <a:gd name="connsiteY0" fmla="*/ 0 h 290804"/>
                          <a:gd name="connsiteX1" fmla="*/ 205630 w 240910"/>
                          <a:gd name="connsiteY1" fmla="*/ 35280 h 290804"/>
                          <a:gd name="connsiteX2" fmla="*/ 205630 w 240910"/>
                          <a:gd name="connsiteY2" fmla="*/ 205630 h 290804"/>
                          <a:gd name="connsiteX3" fmla="*/ 120455 w 240910"/>
                          <a:gd name="connsiteY3" fmla="*/ 290804 h 290804"/>
                          <a:gd name="connsiteX4" fmla="*/ 35280 w 240910"/>
                          <a:gd name="connsiteY4" fmla="*/ 205630 h 290804"/>
                          <a:gd name="connsiteX5" fmla="*/ 35280 w 240910"/>
                          <a:gd name="connsiteY5" fmla="*/ 35280 h 290804"/>
                          <a:gd name="connsiteX6" fmla="*/ 120455 w 240910"/>
                          <a:gd name="connsiteY6" fmla="*/ 0 h 290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240910" h="290804">
                            <a:moveTo>
                              <a:pt x="120455" y="0"/>
                            </a:moveTo>
                            <a:cubicBezTo>
                              <a:pt x="151282" y="0"/>
                              <a:pt x="182109" y="11760"/>
                              <a:pt x="205630" y="35280"/>
                            </a:cubicBezTo>
                            <a:cubicBezTo>
                              <a:pt x="252670" y="82320"/>
                              <a:pt x="252670" y="158590"/>
                              <a:pt x="205630" y="205630"/>
                            </a:cubicBezTo>
                            <a:lnTo>
                              <a:pt x="120455" y="290804"/>
                            </a:lnTo>
                            <a:lnTo>
                              <a:pt x="35280" y="205630"/>
                            </a:lnTo>
                            <a:cubicBezTo>
                              <a:pt x="-11760" y="158590"/>
                              <a:pt x="-11760" y="82320"/>
                              <a:pt x="35280" y="35280"/>
                            </a:cubicBezTo>
                            <a:cubicBezTo>
                              <a:pt x="58801" y="11760"/>
                              <a:pt x="89628" y="0"/>
                              <a:pt x="120455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50196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422" name="グループ化 421">
                      <a:extLst>
                        <a:ext uri="{FF2B5EF4-FFF2-40B4-BE49-F238E27FC236}">
                          <a16:creationId xmlns:a16="http://schemas.microsoft.com/office/drawing/2014/main" id="{46764664-5271-40C5-B93C-6B73BD9D6BCE}"/>
                        </a:ext>
                      </a:extLst>
                    </p:cNvPr>
                    <p:cNvGrpSpPr/>
                    <p:nvPr/>
                  </p:nvGrpSpPr>
                  <p:grpSpPr>
                    <a:xfrm rot="19800000" flipH="1">
                      <a:off x="4984404" y="3072438"/>
                      <a:ext cx="191239" cy="323675"/>
                      <a:chOff x="1450541" y="5088848"/>
                      <a:chExt cx="240910" cy="397551"/>
                    </a:xfrm>
                  </p:grpSpPr>
                  <p:sp>
                    <p:nvSpPr>
                      <p:cNvPr id="429" name="フリーフォーム: 図形 428">
                        <a:extLst>
                          <a:ext uri="{FF2B5EF4-FFF2-40B4-BE49-F238E27FC236}">
                            <a16:creationId xmlns:a16="http://schemas.microsoft.com/office/drawing/2014/main" id="{55E03E2D-4DD0-4A4F-B729-0D68DA6753F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450541" y="5088848"/>
                        <a:ext cx="240910" cy="397551"/>
                      </a:xfrm>
                      <a:custGeom>
                        <a:avLst/>
                        <a:gdLst>
                          <a:gd name="connsiteX0" fmla="*/ 120455 w 240910"/>
                          <a:gd name="connsiteY0" fmla="*/ 0 h 290804"/>
                          <a:gd name="connsiteX1" fmla="*/ 205630 w 240910"/>
                          <a:gd name="connsiteY1" fmla="*/ 35280 h 290804"/>
                          <a:gd name="connsiteX2" fmla="*/ 205630 w 240910"/>
                          <a:gd name="connsiteY2" fmla="*/ 205630 h 290804"/>
                          <a:gd name="connsiteX3" fmla="*/ 120455 w 240910"/>
                          <a:gd name="connsiteY3" fmla="*/ 290804 h 290804"/>
                          <a:gd name="connsiteX4" fmla="*/ 35280 w 240910"/>
                          <a:gd name="connsiteY4" fmla="*/ 205630 h 290804"/>
                          <a:gd name="connsiteX5" fmla="*/ 35280 w 240910"/>
                          <a:gd name="connsiteY5" fmla="*/ 35280 h 290804"/>
                          <a:gd name="connsiteX6" fmla="*/ 120455 w 240910"/>
                          <a:gd name="connsiteY6" fmla="*/ 0 h 290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240910" h="290804">
                            <a:moveTo>
                              <a:pt x="120455" y="0"/>
                            </a:moveTo>
                            <a:cubicBezTo>
                              <a:pt x="151282" y="0"/>
                              <a:pt x="182109" y="11760"/>
                              <a:pt x="205630" y="35280"/>
                            </a:cubicBezTo>
                            <a:cubicBezTo>
                              <a:pt x="252670" y="82320"/>
                              <a:pt x="252670" y="158590"/>
                              <a:pt x="205630" y="205630"/>
                            </a:cubicBezTo>
                            <a:lnTo>
                              <a:pt x="120455" y="290804"/>
                            </a:lnTo>
                            <a:lnTo>
                              <a:pt x="35280" y="205630"/>
                            </a:lnTo>
                            <a:cubicBezTo>
                              <a:pt x="-11760" y="158590"/>
                              <a:pt x="-11760" y="82320"/>
                              <a:pt x="35280" y="35280"/>
                            </a:cubicBezTo>
                            <a:cubicBezTo>
                              <a:pt x="58801" y="11760"/>
                              <a:pt x="89628" y="0"/>
                              <a:pt x="120455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30" name="フリーフォーム: 図形 429">
                        <a:extLst>
                          <a:ext uri="{FF2B5EF4-FFF2-40B4-BE49-F238E27FC236}">
                            <a16:creationId xmlns:a16="http://schemas.microsoft.com/office/drawing/2014/main" id="{7418F456-E6FA-4648-8136-CEF197E540F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03692" y="5115029"/>
                        <a:ext cx="134608" cy="266000"/>
                      </a:xfrm>
                      <a:custGeom>
                        <a:avLst/>
                        <a:gdLst>
                          <a:gd name="connsiteX0" fmla="*/ 120455 w 240910"/>
                          <a:gd name="connsiteY0" fmla="*/ 0 h 290804"/>
                          <a:gd name="connsiteX1" fmla="*/ 205630 w 240910"/>
                          <a:gd name="connsiteY1" fmla="*/ 35280 h 290804"/>
                          <a:gd name="connsiteX2" fmla="*/ 205630 w 240910"/>
                          <a:gd name="connsiteY2" fmla="*/ 205630 h 290804"/>
                          <a:gd name="connsiteX3" fmla="*/ 120455 w 240910"/>
                          <a:gd name="connsiteY3" fmla="*/ 290804 h 290804"/>
                          <a:gd name="connsiteX4" fmla="*/ 35280 w 240910"/>
                          <a:gd name="connsiteY4" fmla="*/ 205630 h 290804"/>
                          <a:gd name="connsiteX5" fmla="*/ 35280 w 240910"/>
                          <a:gd name="connsiteY5" fmla="*/ 35280 h 290804"/>
                          <a:gd name="connsiteX6" fmla="*/ 120455 w 240910"/>
                          <a:gd name="connsiteY6" fmla="*/ 0 h 290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240910" h="290804">
                            <a:moveTo>
                              <a:pt x="120455" y="0"/>
                            </a:moveTo>
                            <a:cubicBezTo>
                              <a:pt x="151282" y="0"/>
                              <a:pt x="182109" y="11760"/>
                              <a:pt x="205630" y="35280"/>
                            </a:cubicBezTo>
                            <a:cubicBezTo>
                              <a:pt x="252670" y="82320"/>
                              <a:pt x="252670" y="158590"/>
                              <a:pt x="205630" y="205630"/>
                            </a:cubicBezTo>
                            <a:lnTo>
                              <a:pt x="120455" y="290804"/>
                            </a:lnTo>
                            <a:lnTo>
                              <a:pt x="35280" y="205630"/>
                            </a:lnTo>
                            <a:cubicBezTo>
                              <a:pt x="-11760" y="158590"/>
                              <a:pt x="-11760" y="82320"/>
                              <a:pt x="35280" y="35280"/>
                            </a:cubicBezTo>
                            <a:cubicBezTo>
                              <a:pt x="58801" y="11760"/>
                              <a:pt x="89628" y="0"/>
                              <a:pt x="120455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50196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423" name="楕円 20">
                      <a:extLst>
                        <a:ext uri="{FF2B5EF4-FFF2-40B4-BE49-F238E27FC236}">
                          <a16:creationId xmlns:a16="http://schemas.microsoft.com/office/drawing/2014/main" id="{EC4DF599-366A-42CC-A50E-8704E1735646}"/>
                        </a:ext>
                      </a:extLst>
                    </p:cNvPr>
                    <p:cNvSpPr/>
                    <p:nvPr/>
                  </p:nvSpPr>
                  <p:spPr>
                    <a:xfrm rot="19251567">
                      <a:off x="4749780" y="2667033"/>
                      <a:ext cx="79312" cy="471129"/>
                    </a:xfrm>
                    <a:custGeom>
                      <a:avLst/>
                      <a:gdLst>
                        <a:gd name="connsiteX0" fmla="*/ 0 w 184533"/>
                        <a:gd name="connsiteY0" fmla="*/ 299960 h 599920"/>
                        <a:gd name="connsiteX1" fmla="*/ 92267 w 184533"/>
                        <a:gd name="connsiteY1" fmla="*/ 0 h 599920"/>
                        <a:gd name="connsiteX2" fmla="*/ 184534 w 184533"/>
                        <a:gd name="connsiteY2" fmla="*/ 299960 h 599920"/>
                        <a:gd name="connsiteX3" fmla="*/ 92267 w 184533"/>
                        <a:gd name="connsiteY3" fmla="*/ 599920 h 599920"/>
                        <a:gd name="connsiteX4" fmla="*/ 0 w 184533"/>
                        <a:gd name="connsiteY4" fmla="*/ 299960 h 599920"/>
                        <a:gd name="connsiteX0" fmla="*/ 0 w 103800"/>
                        <a:gd name="connsiteY0" fmla="*/ 308298 h 616596"/>
                        <a:gd name="connsiteX1" fmla="*/ 92267 w 103800"/>
                        <a:gd name="connsiteY1" fmla="*/ 8338 h 616596"/>
                        <a:gd name="connsiteX2" fmla="*/ 92267 w 103800"/>
                        <a:gd name="connsiteY2" fmla="*/ 608258 h 616596"/>
                        <a:gd name="connsiteX3" fmla="*/ 0 w 103800"/>
                        <a:gd name="connsiteY3" fmla="*/ 308298 h 6165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03800" h="616596">
                          <a:moveTo>
                            <a:pt x="0" y="308298"/>
                          </a:moveTo>
                          <a:cubicBezTo>
                            <a:pt x="0" y="142635"/>
                            <a:pt x="76889" y="-41655"/>
                            <a:pt x="92267" y="8338"/>
                          </a:cubicBezTo>
                          <a:cubicBezTo>
                            <a:pt x="107645" y="58331"/>
                            <a:pt x="107645" y="558265"/>
                            <a:pt x="92267" y="608258"/>
                          </a:cubicBezTo>
                          <a:cubicBezTo>
                            <a:pt x="76889" y="658251"/>
                            <a:pt x="0" y="473961"/>
                            <a:pt x="0" y="308298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4" name="楕円 20">
                      <a:extLst>
                        <a:ext uri="{FF2B5EF4-FFF2-40B4-BE49-F238E27FC236}">
                          <a16:creationId xmlns:a16="http://schemas.microsoft.com/office/drawing/2014/main" id="{432D636B-5E5D-4186-98AF-B19C4159F3E6}"/>
                        </a:ext>
                      </a:extLst>
                    </p:cNvPr>
                    <p:cNvSpPr/>
                    <p:nvPr/>
                  </p:nvSpPr>
                  <p:spPr>
                    <a:xfrm rot="2348433" flipH="1">
                      <a:off x="5103772" y="2667032"/>
                      <a:ext cx="79312" cy="471129"/>
                    </a:xfrm>
                    <a:custGeom>
                      <a:avLst/>
                      <a:gdLst>
                        <a:gd name="connsiteX0" fmla="*/ 0 w 184533"/>
                        <a:gd name="connsiteY0" fmla="*/ 299960 h 599920"/>
                        <a:gd name="connsiteX1" fmla="*/ 92267 w 184533"/>
                        <a:gd name="connsiteY1" fmla="*/ 0 h 599920"/>
                        <a:gd name="connsiteX2" fmla="*/ 184534 w 184533"/>
                        <a:gd name="connsiteY2" fmla="*/ 299960 h 599920"/>
                        <a:gd name="connsiteX3" fmla="*/ 92267 w 184533"/>
                        <a:gd name="connsiteY3" fmla="*/ 599920 h 599920"/>
                        <a:gd name="connsiteX4" fmla="*/ 0 w 184533"/>
                        <a:gd name="connsiteY4" fmla="*/ 299960 h 599920"/>
                        <a:gd name="connsiteX0" fmla="*/ 0 w 103800"/>
                        <a:gd name="connsiteY0" fmla="*/ 308298 h 616596"/>
                        <a:gd name="connsiteX1" fmla="*/ 92267 w 103800"/>
                        <a:gd name="connsiteY1" fmla="*/ 8338 h 616596"/>
                        <a:gd name="connsiteX2" fmla="*/ 92267 w 103800"/>
                        <a:gd name="connsiteY2" fmla="*/ 608258 h 616596"/>
                        <a:gd name="connsiteX3" fmla="*/ 0 w 103800"/>
                        <a:gd name="connsiteY3" fmla="*/ 308298 h 6165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03800" h="616596">
                          <a:moveTo>
                            <a:pt x="0" y="308298"/>
                          </a:moveTo>
                          <a:cubicBezTo>
                            <a:pt x="0" y="142635"/>
                            <a:pt x="76889" y="-41655"/>
                            <a:pt x="92267" y="8338"/>
                          </a:cubicBezTo>
                          <a:cubicBezTo>
                            <a:pt x="107645" y="58331"/>
                            <a:pt x="107645" y="558265"/>
                            <a:pt x="92267" y="608258"/>
                          </a:cubicBezTo>
                          <a:cubicBezTo>
                            <a:pt x="76889" y="658251"/>
                            <a:pt x="0" y="473961"/>
                            <a:pt x="0" y="308298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5" name="フリーフォーム: 図形 424">
                      <a:extLst>
                        <a:ext uri="{FF2B5EF4-FFF2-40B4-BE49-F238E27FC236}">
                          <a16:creationId xmlns:a16="http://schemas.microsoft.com/office/drawing/2014/main" id="{E0978FC0-E141-40D8-8FDB-63A807A3C0A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566137" y="2557224"/>
                      <a:ext cx="796603" cy="554165"/>
                    </a:xfrm>
                    <a:custGeom>
                      <a:avLst/>
                      <a:gdLst>
                        <a:gd name="connsiteX0" fmla="*/ 629616 w 831419"/>
                        <a:gd name="connsiteY0" fmla="*/ 578385 h 578385"/>
                        <a:gd name="connsiteX1" fmla="*/ 574036 w 831419"/>
                        <a:gd name="connsiteY1" fmla="*/ 578385 h 578385"/>
                        <a:gd name="connsiteX2" fmla="*/ 409133 w 831419"/>
                        <a:gd name="connsiteY2" fmla="*/ 56263 h 578385"/>
                        <a:gd name="connsiteX3" fmla="*/ 244230 w 831419"/>
                        <a:gd name="connsiteY3" fmla="*/ 578385 h 578385"/>
                        <a:gd name="connsiteX4" fmla="*/ 211493 w 831419"/>
                        <a:gd name="connsiteY4" fmla="*/ 578385 h 578385"/>
                        <a:gd name="connsiteX5" fmla="*/ 14958 w 831419"/>
                        <a:gd name="connsiteY5" fmla="*/ 496978 h 578385"/>
                        <a:gd name="connsiteX6" fmla="*/ 0 w 831419"/>
                        <a:gd name="connsiteY6" fmla="*/ 478849 h 578385"/>
                        <a:gd name="connsiteX7" fmla="*/ 410674 w 831419"/>
                        <a:gd name="connsiteY7" fmla="*/ 0 h 578385"/>
                        <a:gd name="connsiteX8" fmla="*/ 831419 w 831419"/>
                        <a:gd name="connsiteY8" fmla="*/ 490593 h 578385"/>
                        <a:gd name="connsiteX9" fmla="*/ 826152 w 831419"/>
                        <a:gd name="connsiteY9" fmla="*/ 496978 h 578385"/>
                        <a:gd name="connsiteX10" fmla="*/ 629616 w 831419"/>
                        <a:gd name="connsiteY10" fmla="*/ 578385 h 5783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831419" h="578385">
                          <a:moveTo>
                            <a:pt x="629616" y="578385"/>
                          </a:moveTo>
                          <a:lnTo>
                            <a:pt x="574036" y="578385"/>
                          </a:lnTo>
                          <a:lnTo>
                            <a:pt x="409133" y="56263"/>
                          </a:lnTo>
                          <a:lnTo>
                            <a:pt x="244230" y="578385"/>
                          </a:lnTo>
                          <a:lnTo>
                            <a:pt x="211493" y="578385"/>
                          </a:lnTo>
                          <a:cubicBezTo>
                            <a:pt x="134741" y="578385"/>
                            <a:pt x="65255" y="547275"/>
                            <a:pt x="14958" y="496978"/>
                          </a:cubicBezTo>
                          <a:lnTo>
                            <a:pt x="0" y="478849"/>
                          </a:lnTo>
                          <a:lnTo>
                            <a:pt x="410674" y="0"/>
                          </a:lnTo>
                          <a:lnTo>
                            <a:pt x="831419" y="490593"/>
                          </a:lnTo>
                          <a:lnTo>
                            <a:pt x="826152" y="496978"/>
                          </a:lnTo>
                          <a:cubicBezTo>
                            <a:pt x="775854" y="547275"/>
                            <a:pt x="706368" y="578385"/>
                            <a:pt x="629616" y="578385"/>
                          </a:cubicBez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26" name="フリーフォーム: 図形 425">
                      <a:extLst>
                        <a:ext uri="{FF2B5EF4-FFF2-40B4-BE49-F238E27FC236}">
                          <a16:creationId xmlns:a16="http://schemas.microsoft.com/office/drawing/2014/main" id="{802FA0AD-5AE5-4D91-973B-52C25D3D986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598196" y="2608872"/>
                      <a:ext cx="369733" cy="502516"/>
                    </a:xfrm>
                    <a:custGeom>
                      <a:avLst/>
                      <a:gdLst>
                        <a:gd name="connsiteX0" fmla="*/ 368324 w 385893"/>
                        <a:gd name="connsiteY0" fmla="*/ 524479 h 524479"/>
                        <a:gd name="connsiteX1" fmla="*/ 0 w 385893"/>
                        <a:gd name="connsiteY1" fmla="*/ 0 h 524479"/>
                        <a:gd name="connsiteX2" fmla="*/ 385893 w 385893"/>
                        <a:gd name="connsiteY2" fmla="*/ 510257 h 524479"/>
                        <a:gd name="connsiteX3" fmla="*/ 369292 w 385893"/>
                        <a:gd name="connsiteY3" fmla="*/ 523953 h 524479"/>
                        <a:gd name="connsiteX4" fmla="*/ 368324 w 385893"/>
                        <a:gd name="connsiteY4" fmla="*/ 524479 h 5244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85893" h="524479">
                          <a:moveTo>
                            <a:pt x="368324" y="524479"/>
                          </a:moveTo>
                          <a:lnTo>
                            <a:pt x="0" y="0"/>
                          </a:lnTo>
                          <a:lnTo>
                            <a:pt x="385893" y="510257"/>
                          </a:lnTo>
                          <a:lnTo>
                            <a:pt x="369292" y="523953"/>
                          </a:lnTo>
                          <a:lnTo>
                            <a:pt x="368324" y="524479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27" name="フリーフォーム: 図形 426">
                      <a:extLst>
                        <a:ext uri="{FF2B5EF4-FFF2-40B4-BE49-F238E27FC236}">
                          <a16:creationId xmlns:a16="http://schemas.microsoft.com/office/drawing/2014/main" id="{39005706-8A85-4ACE-A1B8-F2B4BF1F34F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965295" y="2615827"/>
                      <a:ext cx="367533" cy="499496"/>
                    </a:xfrm>
                    <a:custGeom>
                      <a:avLst/>
                      <a:gdLst>
                        <a:gd name="connsiteX0" fmla="*/ 17573 w 383596"/>
                        <a:gd name="connsiteY0" fmla="*/ 521327 h 521327"/>
                        <a:gd name="connsiteX1" fmla="*/ 0 w 383596"/>
                        <a:gd name="connsiteY1" fmla="*/ 506828 h 521327"/>
                        <a:gd name="connsiteX2" fmla="*/ 381803 w 383596"/>
                        <a:gd name="connsiteY2" fmla="*/ 1980 h 521327"/>
                        <a:gd name="connsiteX3" fmla="*/ 383501 w 383596"/>
                        <a:gd name="connsiteY3" fmla="*/ 0 h 521327"/>
                        <a:gd name="connsiteX4" fmla="*/ 383596 w 383596"/>
                        <a:gd name="connsiteY4" fmla="*/ 125 h 521327"/>
                        <a:gd name="connsiteX5" fmla="*/ 17573 w 383596"/>
                        <a:gd name="connsiteY5" fmla="*/ 521327 h 5213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83596" h="521327">
                          <a:moveTo>
                            <a:pt x="17573" y="521327"/>
                          </a:moveTo>
                          <a:lnTo>
                            <a:pt x="0" y="506828"/>
                          </a:lnTo>
                          <a:lnTo>
                            <a:pt x="381803" y="1980"/>
                          </a:lnTo>
                          <a:lnTo>
                            <a:pt x="383501" y="0"/>
                          </a:lnTo>
                          <a:lnTo>
                            <a:pt x="383596" y="125"/>
                          </a:lnTo>
                          <a:lnTo>
                            <a:pt x="17573" y="521327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28" name="四角形: 角を丸くする 427">
                      <a:extLst>
                        <a:ext uri="{FF2B5EF4-FFF2-40B4-BE49-F238E27FC236}">
                          <a16:creationId xmlns:a16="http://schemas.microsoft.com/office/drawing/2014/main" id="{A785DA64-E541-4AB4-B97D-E9D17613C4F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09095" y="3045604"/>
                      <a:ext cx="117044" cy="119626"/>
                    </a:xfrm>
                    <a:prstGeom prst="roundRect">
                      <a:avLst>
                        <a:gd name="adj" fmla="val 31190"/>
                      </a:avLst>
                    </a:pr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67" name="グループ化 66">
                  <a:extLst>
                    <a:ext uri="{FF2B5EF4-FFF2-40B4-BE49-F238E27FC236}">
                      <a16:creationId xmlns:a16="http://schemas.microsoft.com/office/drawing/2014/main" id="{ECA612AC-B1B8-44D1-8200-39219ED3A85B}"/>
                    </a:ext>
                  </a:extLst>
                </p:cNvPr>
                <p:cNvGrpSpPr/>
                <p:nvPr/>
              </p:nvGrpSpPr>
              <p:grpSpPr>
                <a:xfrm>
                  <a:off x="4372488" y="1267878"/>
                  <a:ext cx="1184027" cy="1183065"/>
                  <a:chOff x="4071792" y="5335155"/>
                  <a:chExt cx="834570" cy="833893"/>
                </a:xfrm>
              </p:grpSpPr>
              <p:sp>
                <p:nvSpPr>
                  <p:cNvPr id="116" name="円/楕円 899">
                    <a:extLst>
                      <a:ext uri="{FF2B5EF4-FFF2-40B4-BE49-F238E27FC236}">
                        <a16:creationId xmlns:a16="http://schemas.microsoft.com/office/drawing/2014/main" id="{D10615EF-8169-4DB6-B054-29F421980CE7}"/>
                      </a:ext>
                    </a:extLst>
                  </p:cNvPr>
                  <p:cNvSpPr/>
                  <p:nvPr/>
                </p:nvSpPr>
                <p:spPr>
                  <a:xfrm>
                    <a:off x="4081536" y="5335155"/>
                    <a:ext cx="807653" cy="80425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17" name="グループ化 116">
                    <a:extLst>
                      <a:ext uri="{FF2B5EF4-FFF2-40B4-BE49-F238E27FC236}">
                        <a16:creationId xmlns:a16="http://schemas.microsoft.com/office/drawing/2014/main" id="{22829148-4725-446B-A9F9-7B6CEA929D82}"/>
                      </a:ext>
                    </a:extLst>
                  </p:cNvPr>
                  <p:cNvGrpSpPr/>
                  <p:nvPr/>
                </p:nvGrpSpPr>
                <p:grpSpPr>
                  <a:xfrm>
                    <a:off x="4071792" y="5413271"/>
                    <a:ext cx="834570" cy="755777"/>
                    <a:chOff x="2791855" y="2059454"/>
                    <a:chExt cx="1150919" cy="1003058"/>
                  </a:xfrm>
                  <a:solidFill>
                    <a:srgbClr val="FFCC99"/>
                  </a:solidFill>
                </p:grpSpPr>
                <p:grpSp>
                  <p:nvGrpSpPr>
                    <p:cNvPr id="122" name="グループ化 121">
                      <a:extLst>
                        <a:ext uri="{FF2B5EF4-FFF2-40B4-BE49-F238E27FC236}">
                          <a16:creationId xmlns:a16="http://schemas.microsoft.com/office/drawing/2014/main" id="{5DD77486-D9A2-495D-870A-19231FC54B06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27" name="円/楕円 914">
                        <a:extLst>
                          <a:ext uri="{FF2B5EF4-FFF2-40B4-BE49-F238E27FC236}">
                            <a16:creationId xmlns:a16="http://schemas.microsoft.com/office/drawing/2014/main" id="{B51421AD-D5DB-4AE7-B773-C262A0D5574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28" name="円/楕円 915">
                        <a:extLst>
                          <a:ext uri="{FF2B5EF4-FFF2-40B4-BE49-F238E27FC236}">
                            <a16:creationId xmlns:a16="http://schemas.microsoft.com/office/drawing/2014/main" id="{153B5A51-7CEA-490C-A6AB-DA308D7D6B7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23" name="グループ化 122">
                      <a:extLst>
                        <a:ext uri="{FF2B5EF4-FFF2-40B4-BE49-F238E27FC236}">
                          <a16:creationId xmlns:a16="http://schemas.microsoft.com/office/drawing/2014/main" id="{1E519154-3B70-437C-92F5-19A891CF8DA0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25" name="円/楕円 912">
                        <a:extLst>
                          <a:ext uri="{FF2B5EF4-FFF2-40B4-BE49-F238E27FC236}">
                            <a16:creationId xmlns:a16="http://schemas.microsoft.com/office/drawing/2014/main" id="{211428DC-6212-42B7-B3F2-648A903047E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26" name="円/楕円 913">
                        <a:extLst>
                          <a:ext uri="{FF2B5EF4-FFF2-40B4-BE49-F238E27FC236}">
                            <a16:creationId xmlns:a16="http://schemas.microsoft.com/office/drawing/2014/main" id="{9026A51D-11A4-4512-8B1C-1EC3E5D4076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24" name="円/楕円 911">
                      <a:extLst>
                        <a:ext uri="{FF2B5EF4-FFF2-40B4-BE49-F238E27FC236}">
                          <a16:creationId xmlns:a16="http://schemas.microsoft.com/office/drawing/2014/main" id="{DA4F16EA-F59B-4671-ADA1-3ACAAC88F3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59454"/>
                      <a:ext cx="928914" cy="100305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18" name="円/楕円 27">
                    <a:extLst>
                      <a:ext uri="{FF2B5EF4-FFF2-40B4-BE49-F238E27FC236}">
                        <a16:creationId xmlns:a16="http://schemas.microsoft.com/office/drawing/2014/main" id="{32A37096-3ABA-4798-9BC5-DB3C21A1E627}"/>
                      </a:ext>
                    </a:extLst>
                  </p:cNvPr>
                  <p:cNvSpPr/>
                  <p:nvPr/>
                </p:nvSpPr>
                <p:spPr>
                  <a:xfrm>
                    <a:off x="4408958" y="6043181"/>
                    <a:ext cx="164248" cy="32225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9" name="円/楕円 27">
                    <a:extLst>
                      <a:ext uri="{FF2B5EF4-FFF2-40B4-BE49-F238E27FC236}">
                        <a16:creationId xmlns:a16="http://schemas.microsoft.com/office/drawing/2014/main" id="{7DF3F91E-2B97-496E-8ECB-339898AF076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215125" y="560252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0" name="円/楕円 27">
                    <a:extLst>
                      <a:ext uri="{FF2B5EF4-FFF2-40B4-BE49-F238E27FC236}">
                        <a16:creationId xmlns:a16="http://schemas.microsoft.com/office/drawing/2014/main" id="{399BA30B-7889-46FB-83BA-1DA2C9E045D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91026" y="560252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1" name="正方形/長方形 67">
                    <a:extLst>
                      <a:ext uri="{FF2B5EF4-FFF2-40B4-BE49-F238E27FC236}">
                        <a16:creationId xmlns:a16="http://schemas.microsoft.com/office/drawing/2014/main" id="{5D1665D8-3DE9-494E-B094-066BEC25F995}"/>
                      </a:ext>
                    </a:extLst>
                  </p:cNvPr>
                  <p:cNvSpPr/>
                  <p:nvPr/>
                </p:nvSpPr>
                <p:spPr>
                  <a:xfrm>
                    <a:off x="4466202" y="5956511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51" name="グループ化 350">
                  <a:extLst>
                    <a:ext uri="{FF2B5EF4-FFF2-40B4-BE49-F238E27FC236}">
                      <a16:creationId xmlns:a16="http://schemas.microsoft.com/office/drawing/2014/main" id="{E5DCD4E3-9ACA-460E-B790-F99B060CF50A}"/>
                    </a:ext>
                  </a:extLst>
                </p:cNvPr>
                <p:cNvGrpSpPr/>
                <p:nvPr/>
              </p:nvGrpSpPr>
              <p:grpSpPr>
                <a:xfrm>
                  <a:off x="4493393" y="1832034"/>
                  <a:ext cx="948557" cy="622241"/>
                  <a:chOff x="7463927" y="1789359"/>
                  <a:chExt cx="946143" cy="682796"/>
                </a:xfrm>
              </p:grpSpPr>
              <p:sp>
                <p:nvSpPr>
                  <p:cNvPr id="352" name="フリーフォーム: 図形 351">
                    <a:extLst>
                      <a:ext uri="{FF2B5EF4-FFF2-40B4-BE49-F238E27FC236}">
                        <a16:creationId xmlns:a16="http://schemas.microsoft.com/office/drawing/2014/main" id="{E5BD0720-C443-4EE8-B859-42D5D23B7822}"/>
                      </a:ext>
                    </a:extLst>
                  </p:cNvPr>
                  <p:cNvSpPr/>
                  <p:nvPr/>
                </p:nvSpPr>
                <p:spPr>
                  <a:xfrm>
                    <a:off x="7463927" y="1789359"/>
                    <a:ext cx="946143" cy="682796"/>
                  </a:xfrm>
                  <a:custGeom>
                    <a:avLst/>
                    <a:gdLst>
                      <a:gd name="connsiteX0" fmla="*/ 5113 w 946143"/>
                      <a:gd name="connsiteY0" fmla="*/ 0 h 682796"/>
                      <a:gd name="connsiteX1" fmla="*/ 12195 w 946143"/>
                      <a:gd name="connsiteY1" fmla="*/ 22934 h 682796"/>
                      <a:gd name="connsiteX2" fmla="*/ 58662 w 946143"/>
                      <a:gd name="connsiteY2" fmla="*/ 113119 h 682796"/>
                      <a:gd name="connsiteX3" fmla="*/ 118496 w 946143"/>
                      <a:gd name="connsiteY3" fmla="*/ 195049 h 682796"/>
                      <a:gd name="connsiteX4" fmla="*/ 125866 w 946143"/>
                      <a:gd name="connsiteY4" fmla="*/ 202107 h 682796"/>
                      <a:gd name="connsiteX5" fmla="*/ 156973 w 946143"/>
                      <a:gd name="connsiteY5" fmla="*/ 203457 h 682796"/>
                      <a:gd name="connsiteX6" fmla="*/ 470315 w 946143"/>
                      <a:gd name="connsiteY6" fmla="*/ 233840 h 682796"/>
                      <a:gd name="connsiteX7" fmla="*/ 781490 w 946143"/>
                      <a:gd name="connsiteY7" fmla="*/ 203457 h 682796"/>
                      <a:gd name="connsiteX8" fmla="*/ 820669 w 946143"/>
                      <a:gd name="connsiteY8" fmla="*/ 201731 h 682796"/>
                      <a:gd name="connsiteX9" fmla="*/ 827647 w 946143"/>
                      <a:gd name="connsiteY9" fmla="*/ 195049 h 682796"/>
                      <a:gd name="connsiteX10" fmla="*/ 887481 w 946143"/>
                      <a:gd name="connsiteY10" fmla="*/ 113119 h 682796"/>
                      <a:gd name="connsiteX11" fmla="*/ 933948 w 946143"/>
                      <a:gd name="connsiteY11" fmla="*/ 22934 h 682796"/>
                      <a:gd name="connsiteX12" fmla="*/ 941030 w 946143"/>
                      <a:gd name="connsiteY12" fmla="*/ 0 h 682796"/>
                      <a:gd name="connsiteX13" fmla="*/ 946143 w 946143"/>
                      <a:gd name="connsiteY13" fmla="*/ 57619 h 682796"/>
                      <a:gd name="connsiteX14" fmla="*/ 937079 w 946143"/>
                      <a:gd name="connsiteY14" fmla="*/ 114797 h 682796"/>
                      <a:gd name="connsiteX15" fmla="*/ 905916 w 946143"/>
                      <a:gd name="connsiteY15" fmla="*/ 211345 h 682796"/>
                      <a:gd name="connsiteX16" fmla="*/ 898385 w 946143"/>
                      <a:gd name="connsiteY16" fmla="*/ 225517 h 682796"/>
                      <a:gd name="connsiteX17" fmla="*/ 900869 w 946143"/>
                      <a:gd name="connsiteY17" fmla="*/ 227418 h 682796"/>
                      <a:gd name="connsiteX18" fmla="*/ 909748 w 946143"/>
                      <a:gd name="connsiteY18" fmla="*/ 263167 h 682796"/>
                      <a:gd name="connsiteX19" fmla="*/ 465695 w 946143"/>
                      <a:gd name="connsiteY19" fmla="*/ 682796 h 682796"/>
                      <a:gd name="connsiteX20" fmla="*/ 26548 w 946143"/>
                      <a:gd name="connsiteY20" fmla="*/ 263167 h 682796"/>
                      <a:gd name="connsiteX21" fmla="*/ 35613 w 946143"/>
                      <a:gd name="connsiteY21" fmla="*/ 227418 h 682796"/>
                      <a:gd name="connsiteX22" fmla="*/ 45015 w 946143"/>
                      <a:gd name="connsiteY22" fmla="*/ 220356 h 682796"/>
                      <a:gd name="connsiteX23" fmla="*/ 40227 w 946143"/>
                      <a:gd name="connsiteY23" fmla="*/ 211345 h 682796"/>
                      <a:gd name="connsiteX24" fmla="*/ 9064 w 946143"/>
                      <a:gd name="connsiteY24" fmla="*/ 114797 h 682796"/>
                      <a:gd name="connsiteX25" fmla="*/ 0 w 946143"/>
                      <a:gd name="connsiteY25" fmla="*/ 57619 h 6827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946143" h="682796">
                        <a:moveTo>
                          <a:pt x="5113" y="0"/>
                        </a:moveTo>
                        <a:lnTo>
                          <a:pt x="12195" y="22934"/>
                        </a:lnTo>
                        <a:cubicBezTo>
                          <a:pt x="24228" y="52042"/>
                          <a:pt x="39809" y="82593"/>
                          <a:pt x="58662" y="113119"/>
                        </a:cubicBezTo>
                        <a:cubicBezTo>
                          <a:pt x="77516" y="143645"/>
                          <a:pt x="97857" y="171256"/>
                          <a:pt x="118496" y="195049"/>
                        </a:cubicBezTo>
                        <a:lnTo>
                          <a:pt x="125866" y="202107"/>
                        </a:lnTo>
                        <a:lnTo>
                          <a:pt x="156973" y="203457"/>
                        </a:lnTo>
                        <a:cubicBezTo>
                          <a:pt x="237429" y="211141"/>
                          <a:pt x="348370" y="233840"/>
                          <a:pt x="470315" y="233840"/>
                        </a:cubicBezTo>
                        <a:cubicBezTo>
                          <a:pt x="592259" y="233840"/>
                          <a:pt x="702118" y="211141"/>
                          <a:pt x="781490" y="203457"/>
                        </a:cubicBezTo>
                        <a:lnTo>
                          <a:pt x="820669" y="201731"/>
                        </a:lnTo>
                        <a:lnTo>
                          <a:pt x="827647" y="195049"/>
                        </a:lnTo>
                        <a:cubicBezTo>
                          <a:pt x="848286" y="171256"/>
                          <a:pt x="868627" y="143645"/>
                          <a:pt x="887481" y="113119"/>
                        </a:cubicBezTo>
                        <a:cubicBezTo>
                          <a:pt x="906334" y="82593"/>
                          <a:pt x="921915" y="52042"/>
                          <a:pt x="933948" y="22934"/>
                        </a:cubicBezTo>
                        <a:lnTo>
                          <a:pt x="941030" y="0"/>
                        </a:lnTo>
                        <a:lnTo>
                          <a:pt x="946143" y="57619"/>
                        </a:lnTo>
                        <a:lnTo>
                          <a:pt x="937079" y="114797"/>
                        </a:lnTo>
                        <a:cubicBezTo>
                          <a:pt x="928735" y="149692"/>
                          <a:pt x="918066" y="182285"/>
                          <a:pt x="905916" y="211345"/>
                        </a:cubicBezTo>
                        <a:lnTo>
                          <a:pt x="898385" y="225517"/>
                        </a:lnTo>
                        <a:lnTo>
                          <a:pt x="900869" y="227418"/>
                        </a:lnTo>
                        <a:cubicBezTo>
                          <a:pt x="906693" y="236432"/>
                          <a:pt x="909748" y="248152"/>
                          <a:pt x="909748" y="263167"/>
                        </a:cubicBezTo>
                        <a:cubicBezTo>
                          <a:pt x="909748" y="383292"/>
                          <a:pt x="709584" y="682796"/>
                          <a:pt x="465695" y="682796"/>
                        </a:cubicBezTo>
                        <a:cubicBezTo>
                          <a:pt x="221807" y="682796"/>
                          <a:pt x="26548" y="383292"/>
                          <a:pt x="26548" y="263167"/>
                        </a:cubicBezTo>
                        <a:cubicBezTo>
                          <a:pt x="26548" y="248152"/>
                          <a:pt x="29671" y="236432"/>
                          <a:pt x="35613" y="227418"/>
                        </a:cubicBezTo>
                        <a:lnTo>
                          <a:pt x="45015" y="220356"/>
                        </a:lnTo>
                        <a:lnTo>
                          <a:pt x="40227" y="211345"/>
                        </a:lnTo>
                        <a:cubicBezTo>
                          <a:pt x="28077" y="182285"/>
                          <a:pt x="17408" y="149692"/>
                          <a:pt x="9064" y="114797"/>
                        </a:cubicBezTo>
                        <a:lnTo>
                          <a:pt x="0" y="57619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00B0F0"/>
                      </a:gs>
                    </a:gsLst>
                    <a:lin ang="5400000" scaled="1"/>
                  </a:gra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3" name="フリーフォーム: 図形 352">
                    <a:extLst>
                      <a:ext uri="{FF2B5EF4-FFF2-40B4-BE49-F238E27FC236}">
                        <a16:creationId xmlns:a16="http://schemas.microsoft.com/office/drawing/2014/main" id="{FD083203-FE40-464D-91FD-5FC1D400B6CC}"/>
                      </a:ext>
                    </a:extLst>
                  </p:cNvPr>
                  <p:cNvSpPr/>
                  <p:nvPr/>
                </p:nvSpPr>
                <p:spPr>
                  <a:xfrm>
                    <a:off x="7945003" y="2024433"/>
                    <a:ext cx="394896" cy="413337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305177 w 833111"/>
                      <a:gd name="connsiteY4" fmla="*/ 743 h 906417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50494 h 845711"/>
                      <a:gd name="connsiteX4" fmla="*/ 310200 w 833176"/>
                      <a:gd name="connsiteY4" fmla="*/ 32254 h 845711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118441 h 845711"/>
                      <a:gd name="connsiteX4" fmla="*/ 310200 w 833176"/>
                      <a:gd name="connsiteY4" fmla="*/ 32254 h 845711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99178 h 826448"/>
                      <a:gd name="connsiteX4" fmla="*/ 325269 w 833385"/>
                      <a:gd name="connsiteY4" fmla="*/ 76086 h 826448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55498 h 826448"/>
                      <a:gd name="connsiteX4" fmla="*/ 325269 w 833385"/>
                      <a:gd name="connsiteY4" fmla="*/ 76086 h 826448"/>
                      <a:gd name="connsiteX0" fmla="*/ 325269 w 832619"/>
                      <a:gd name="connsiteY0" fmla="*/ 79141 h 829503"/>
                      <a:gd name="connsiteX1" fmla="*/ 829153 w 832619"/>
                      <a:gd name="connsiteY1" fmla="*/ 63004 h 829503"/>
                      <a:gd name="connsiteX2" fmla="*/ 0 w 832619"/>
                      <a:gd name="connsiteY2" fmla="*/ 829503 h 829503"/>
                      <a:gd name="connsiteX3" fmla="*/ 2730 w 832619"/>
                      <a:gd name="connsiteY3" fmla="*/ 58553 h 829503"/>
                      <a:gd name="connsiteX4" fmla="*/ 325269 w 832619"/>
                      <a:gd name="connsiteY4" fmla="*/ 79141 h 829503"/>
                      <a:gd name="connsiteX0" fmla="*/ 360432 w 833005"/>
                      <a:gd name="connsiteY0" fmla="*/ 65047 h 834823"/>
                      <a:gd name="connsiteX1" fmla="*/ 829153 w 833005"/>
                      <a:gd name="connsiteY1" fmla="*/ 68324 h 834823"/>
                      <a:gd name="connsiteX2" fmla="*/ 0 w 833005"/>
                      <a:gd name="connsiteY2" fmla="*/ 834823 h 834823"/>
                      <a:gd name="connsiteX3" fmla="*/ 2730 w 833005"/>
                      <a:gd name="connsiteY3" fmla="*/ 63873 h 834823"/>
                      <a:gd name="connsiteX4" fmla="*/ 360432 w 833005"/>
                      <a:gd name="connsiteY4" fmla="*/ 65047 h 834823"/>
                      <a:gd name="connsiteX0" fmla="*/ 380524 w 833267"/>
                      <a:gd name="connsiteY0" fmla="*/ 51868 h 841058"/>
                      <a:gd name="connsiteX1" fmla="*/ 829153 w 833267"/>
                      <a:gd name="connsiteY1" fmla="*/ 74559 h 841058"/>
                      <a:gd name="connsiteX2" fmla="*/ 0 w 833267"/>
                      <a:gd name="connsiteY2" fmla="*/ 841058 h 841058"/>
                      <a:gd name="connsiteX3" fmla="*/ 2730 w 833267"/>
                      <a:gd name="connsiteY3" fmla="*/ 70108 h 841058"/>
                      <a:gd name="connsiteX4" fmla="*/ 380524 w 833267"/>
                      <a:gd name="connsiteY4" fmla="*/ 51868 h 841058"/>
                      <a:gd name="connsiteX0" fmla="*/ 380524 w 833010"/>
                      <a:gd name="connsiteY0" fmla="*/ 53270 h 842460"/>
                      <a:gd name="connsiteX1" fmla="*/ 829153 w 833010"/>
                      <a:gd name="connsiteY1" fmla="*/ 75961 h 842460"/>
                      <a:gd name="connsiteX2" fmla="*/ 0 w 833010"/>
                      <a:gd name="connsiteY2" fmla="*/ 842460 h 842460"/>
                      <a:gd name="connsiteX3" fmla="*/ 2730 w 833010"/>
                      <a:gd name="connsiteY3" fmla="*/ 71510 h 842460"/>
                      <a:gd name="connsiteX4" fmla="*/ 380524 w 833010"/>
                      <a:gd name="connsiteY4" fmla="*/ 53270 h 842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33010" h="842460">
                        <a:moveTo>
                          <a:pt x="380524" y="53270"/>
                        </a:moveTo>
                        <a:cubicBezTo>
                          <a:pt x="590517" y="30772"/>
                          <a:pt x="869094" y="-66375"/>
                          <a:pt x="829153" y="75961"/>
                        </a:cubicBezTo>
                        <a:cubicBezTo>
                          <a:pt x="819246" y="249869"/>
                          <a:pt x="515907" y="795199"/>
                          <a:pt x="0" y="842460"/>
                        </a:cubicBezTo>
                        <a:lnTo>
                          <a:pt x="2730" y="71510"/>
                        </a:lnTo>
                        <a:cubicBezTo>
                          <a:pt x="110243" y="78373"/>
                          <a:pt x="170531" y="75768"/>
                          <a:pt x="380524" y="5327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453" name="フリーフォーム: 図形 452">
                <a:extLst>
                  <a:ext uri="{FF2B5EF4-FFF2-40B4-BE49-F238E27FC236}">
                    <a16:creationId xmlns:a16="http://schemas.microsoft.com/office/drawing/2014/main" id="{4CDA1C63-5445-417C-952A-E8D9B41D1942}"/>
                  </a:ext>
                </a:extLst>
              </p:cNvPr>
              <p:cNvSpPr/>
              <p:nvPr/>
            </p:nvSpPr>
            <p:spPr>
              <a:xfrm>
                <a:off x="4587080" y="1764043"/>
                <a:ext cx="213404" cy="97856"/>
              </a:xfrm>
              <a:custGeom>
                <a:avLst/>
                <a:gdLst>
                  <a:gd name="connsiteX0" fmla="*/ 120510 w 213404"/>
                  <a:gd name="connsiteY0" fmla="*/ 0 h 97856"/>
                  <a:gd name="connsiteX1" fmla="*/ 206833 w 213404"/>
                  <a:gd name="connsiteY1" fmla="*/ 62374 h 97856"/>
                  <a:gd name="connsiteX2" fmla="*/ 213404 w 213404"/>
                  <a:gd name="connsiteY2" fmla="*/ 97856 h 97856"/>
                  <a:gd name="connsiteX3" fmla="*/ 193014 w 213404"/>
                  <a:gd name="connsiteY3" fmla="*/ 67733 h 97856"/>
                  <a:gd name="connsiteX4" fmla="*/ 120510 w 213404"/>
                  <a:gd name="connsiteY4" fmla="*/ 37821 h 97856"/>
                  <a:gd name="connsiteX5" fmla="*/ 48007 w 213404"/>
                  <a:gd name="connsiteY5" fmla="*/ 67733 h 97856"/>
                  <a:gd name="connsiteX6" fmla="*/ 27616 w 213404"/>
                  <a:gd name="connsiteY6" fmla="*/ 97856 h 97856"/>
                  <a:gd name="connsiteX7" fmla="*/ 34187 w 213404"/>
                  <a:gd name="connsiteY7" fmla="*/ 62374 h 97856"/>
                  <a:gd name="connsiteX8" fmla="*/ 36689 w 213404"/>
                  <a:gd name="connsiteY8" fmla="*/ 58329 h 97856"/>
                  <a:gd name="connsiteX9" fmla="*/ 0 w 213404"/>
                  <a:gd name="connsiteY9" fmla="*/ 7551 h 97856"/>
                  <a:gd name="connsiteX10" fmla="*/ 47064 w 213404"/>
                  <a:gd name="connsiteY10" fmla="*/ 41555 h 97856"/>
                  <a:gd name="connsiteX11" fmla="*/ 54265 w 213404"/>
                  <a:gd name="connsiteY11" fmla="*/ 29912 h 97856"/>
                  <a:gd name="connsiteX12" fmla="*/ 120510 w 213404"/>
                  <a:gd name="connsiteY12" fmla="*/ 0 h 97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13404" h="97856">
                    <a:moveTo>
                      <a:pt x="120510" y="0"/>
                    </a:moveTo>
                    <a:cubicBezTo>
                      <a:pt x="159316" y="0"/>
                      <a:pt x="192611" y="25719"/>
                      <a:pt x="206833" y="62374"/>
                    </a:cubicBezTo>
                    <a:lnTo>
                      <a:pt x="213404" y="97856"/>
                    </a:lnTo>
                    <a:lnTo>
                      <a:pt x="193014" y="67733"/>
                    </a:lnTo>
                    <a:cubicBezTo>
                      <a:pt x="174459" y="49252"/>
                      <a:pt x="148825" y="37821"/>
                      <a:pt x="120510" y="37821"/>
                    </a:cubicBezTo>
                    <a:cubicBezTo>
                      <a:pt x="92196" y="37821"/>
                      <a:pt x="66562" y="49252"/>
                      <a:pt x="48007" y="67733"/>
                    </a:cubicBezTo>
                    <a:lnTo>
                      <a:pt x="27616" y="97856"/>
                    </a:lnTo>
                    <a:lnTo>
                      <a:pt x="34187" y="62374"/>
                    </a:lnTo>
                    <a:lnTo>
                      <a:pt x="36689" y="58329"/>
                    </a:lnTo>
                    <a:lnTo>
                      <a:pt x="0" y="7551"/>
                    </a:lnTo>
                    <a:lnTo>
                      <a:pt x="47064" y="41555"/>
                    </a:lnTo>
                    <a:lnTo>
                      <a:pt x="54265" y="29912"/>
                    </a:lnTo>
                    <a:cubicBezTo>
                      <a:pt x="71219" y="11431"/>
                      <a:pt x="94640" y="0"/>
                      <a:pt x="12051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0C87895E-5965-475A-97BF-0386E4B2CD9B}"/>
                  </a:ext>
                </a:extLst>
              </p:cNvPr>
              <p:cNvSpPr/>
              <p:nvPr/>
            </p:nvSpPr>
            <p:spPr>
              <a:xfrm>
                <a:off x="5110955" y="1764043"/>
                <a:ext cx="213404" cy="97856"/>
              </a:xfrm>
              <a:custGeom>
                <a:avLst/>
                <a:gdLst>
                  <a:gd name="connsiteX0" fmla="*/ 120510 w 213404"/>
                  <a:gd name="connsiteY0" fmla="*/ 0 h 97856"/>
                  <a:gd name="connsiteX1" fmla="*/ 206833 w 213404"/>
                  <a:gd name="connsiteY1" fmla="*/ 62374 h 97856"/>
                  <a:gd name="connsiteX2" fmla="*/ 213404 w 213404"/>
                  <a:gd name="connsiteY2" fmla="*/ 97856 h 97856"/>
                  <a:gd name="connsiteX3" fmla="*/ 193014 w 213404"/>
                  <a:gd name="connsiteY3" fmla="*/ 67733 h 97856"/>
                  <a:gd name="connsiteX4" fmla="*/ 120510 w 213404"/>
                  <a:gd name="connsiteY4" fmla="*/ 37821 h 97856"/>
                  <a:gd name="connsiteX5" fmla="*/ 48007 w 213404"/>
                  <a:gd name="connsiteY5" fmla="*/ 67733 h 97856"/>
                  <a:gd name="connsiteX6" fmla="*/ 27616 w 213404"/>
                  <a:gd name="connsiteY6" fmla="*/ 97856 h 97856"/>
                  <a:gd name="connsiteX7" fmla="*/ 34187 w 213404"/>
                  <a:gd name="connsiteY7" fmla="*/ 62374 h 97856"/>
                  <a:gd name="connsiteX8" fmla="*/ 36689 w 213404"/>
                  <a:gd name="connsiteY8" fmla="*/ 58329 h 97856"/>
                  <a:gd name="connsiteX9" fmla="*/ 0 w 213404"/>
                  <a:gd name="connsiteY9" fmla="*/ 7551 h 97856"/>
                  <a:gd name="connsiteX10" fmla="*/ 47064 w 213404"/>
                  <a:gd name="connsiteY10" fmla="*/ 41555 h 97856"/>
                  <a:gd name="connsiteX11" fmla="*/ 54265 w 213404"/>
                  <a:gd name="connsiteY11" fmla="*/ 29912 h 97856"/>
                  <a:gd name="connsiteX12" fmla="*/ 120510 w 213404"/>
                  <a:gd name="connsiteY12" fmla="*/ 0 h 97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13404" h="97856">
                    <a:moveTo>
                      <a:pt x="120510" y="0"/>
                    </a:moveTo>
                    <a:cubicBezTo>
                      <a:pt x="159316" y="0"/>
                      <a:pt x="192611" y="25719"/>
                      <a:pt x="206833" y="62374"/>
                    </a:cubicBezTo>
                    <a:lnTo>
                      <a:pt x="213404" y="97856"/>
                    </a:lnTo>
                    <a:lnTo>
                      <a:pt x="193014" y="67733"/>
                    </a:lnTo>
                    <a:cubicBezTo>
                      <a:pt x="174459" y="49252"/>
                      <a:pt x="148825" y="37821"/>
                      <a:pt x="120510" y="37821"/>
                    </a:cubicBezTo>
                    <a:cubicBezTo>
                      <a:pt x="92196" y="37821"/>
                      <a:pt x="66562" y="49252"/>
                      <a:pt x="48007" y="67733"/>
                    </a:cubicBezTo>
                    <a:lnTo>
                      <a:pt x="27616" y="97856"/>
                    </a:lnTo>
                    <a:lnTo>
                      <a:pt x="34187" y="62374"/>
                    </a:lnTo>
                    <a:lnTo>
                      <a:pt x="36689" y="58329"/>
                    </a:lnTo>
                    <a:lnTo>
                      <a:pt x="0" y="7551"/>
                    </a:lnTo>
                    <a:lnTo>
                      <a:pt x="47064" y="41555"/>
                    </a:lnTo>
                    <a:lnTo>
                      <a:pt x="54265" y="29912"/>
                    </a:lnTo>
                    <a:cubicBezTo>
                      <a:pt x="71219" y="11431"/>
                      <a:pt x="94640" y="0"/>
                      <a:pt x="12051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7126ABF0-C36C-4F54-A513-674D4607F362}"/>
              </a:ext>
            </a:extLst>
          </p:cNvPr>
          <p:cNvGrpSpPr/>
          <p:nvPr/>
        </p:nvGrpSpPr>
        <p:grpSpPr>
          <a:xfrm>
            <a:off x="1374304" y="866064"/>
            <a:ext cx="1939333" cy="2666209"/>
            <a:chOff x="1374304" y="866064"/>
            <a:chExt cx="1939333" cy="2666209"/>
          </a:xfrm>
        </p:grpSpPr>
        <p:grpSp>
          <p:nvGrpSpPr>
            <p:cNvPr id="338" name="グループ化 337">
              <a:extLst>
                <a:ext uri="{FF2B5EF4-FFF2-40B4-BE49-F238E27FC236}">
                  <a16:creationId xmlns:a16="http://schemas.microsoft.com/office/drawing/2014/main" id="{2FB071B0-9157-47B9-8322-598C3F64D88B}"/>
                </a:ext>
              </a:extLst>
            </p:cNvPr>
            <p:cNvGrpSpPr/>
            <p:nvPr/>
          </p:nvGrpSpPr>
          <p:grpSpPr>
            <a:xfrm>
              <a:off x="2232261" y="866064"/>
              <a:ext cx="1081376" cy="1081375"/>
              <a:chOff x="2232261" y="866064"/>
              <a:chExt cx="1081376" cy="1081375"/>
            </a:xfrm>
          </p:grpSpPr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61764D0A-3456-4757-90AD-1544D49363AC}"/>
                  </a:ext>
                </a:extLst>
              </p:cNvPr>
              <p:cNvSpPr/>
              <p:nvPr/>
            </p:nvSpPr>
            <p:spPr bwMode="auto">
              <a:xfrm>
                <a:off x="2232261" y="866064"/>
                <a:ext cx="1081376" cy="10813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B92B6047-B173-40C9-9A49-55F107535C02}"/>
                  </a:ext>
                </a:extLst>
              </p:cNvPr>
              <p:cNvSpPr/>
              <p:nvPr/>
            </p:nvSpPr>
            <p:spPr bwMode="auto">
              <a:xfrm>
                <a:off x="2470482" y="1085513"/>
                <a:ext cx="601754" cy="601753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3F69C4EB-3675-4F00-84F5-5C82FDA955F5}"/>
                </a:ext>
              </a:extLst>
            </p:cNvPr>
            <p:cNvGrpSpPr/>
            <p:nvPr/>
          </p:nvGrpSpPr>
          <p:grpSpPr>
            <a:xfrm>
              <a:off x="1374304" y="1140658"/>
              <a:ext cx="1315557" cy="2391615"/>
              <a:chOff x="1374304" y="1140658"/>
              <a:chExt cx="1315557" cy="2391615"/>
            </a:xfrm>
          </p:grpSpPr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5ADC3062-5812-4DB1-9AA3-506EC5E15221}"/>
                  </a:ext>
                </a:extLst>
              </p:cNvPr>
              <p:cNvGrpSpPr/>
              <p:nvPr/>
            </p:nvGrpSpPr>
            <p:grpSpPr>
              <a:xfrm>
                <a:off x="1374304" y="1140658"/>
                <a:ext cx="1315557" cy="2391615"/>
                <a:chOff x="1374304" y="1140658"/>
                <a:chExt cx="1315557" cy="2391615"/>
              </a:xfrm>
            </p:grpSpPr>
            <p:grpSp>
              <p:nvGrpSpPr>
                <p:cNvPr id="230" name="グループ化 229">
                  <a:extLst>
                    <a:ext uri="{FF2B5EF4-FFF2-40B4-BE49-F238E27FC236}">
                      <a16:creationId xmlns:a16="http://schemas.microsoft.com/office/drawing/2014/main" id="{84613D0D-DFD8-4293-A946-7DD26D31A856}"/>
                    </a:ext>
                  </a:extLst>
                </p:cNvPr>
                <p:cNvGrpSpPr/>
                <p:nvPr/>
              </p:nvGrpSpPr>
              <p:grpSpPr>
                <a:xfrm>
                  <a:off x="1375011" y="2287914"/>
                  <a:ext cx="1314850" cy="1244359"/>
                  <a:chOff x="338822" y="2287914"/>
                  <a:chExt cx="1165161" cy="1244359"/>
                </a:xfrm>
              </p:grpSpPr>
              <p:grpSp>
                <p:nvGrpSpPr>
                  <p:cNvPr id="378" name="グループ化 377">
                    <a:extLst>
                      <a:ext uri="{FF2B5EF4-FFF2-40B4-BE49-F238E27FC236}">
                        <a16:creationId xmlns:a16="http://schemas.microsoft.com/office/drawing/2014/main" id="{E2DEB19F-1932-48F1-BF95-20A17D5B447E}"/>
                      </a:ext>
                    </a:extLst>
                  </p:cNvPr>
                  <p:cNvGrpSpPr/>
                  <p:nvPr/>
                </p:nvGrpSpPr>
                <p:grpSpPr>
                  <a:xfrm>
                    <a:off x="338822" y="2287914"/>
                    <a:ext cx="1165161" cy="1244359"/>
                    <a:chOff x="-233171" y="2287914"/>
                    <a:chExt cx="1165161" cy="1244359"/>
                  </a:xfrm>
                </p:grpSpPr>
                <p:grpSp>
                  <p:nvGrpSpPr>
                    <p:cNvPr id="379" name="グループ化 378">
                      <a:extLst>
                        <a:ext uri="{FF2B5EF4-FFF2-40B4-BE49-F238E27FC236}">
                          <a16:creationId xmlns:a16="http://schemas.microsoft.com/office/drawing/2014/main" id="{641D8A85-6E7A-4A39-BE91-97F33CA9A02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233171" y="2719455"/>
                      <a:ext cx="207180" cy="812217"/>
                      <a:chOff x="-238514" y="2719455"/>
                      <a:chExt cx="207180" cy="812217"/>
                    </a:xfrm>
                  </p:grpSpPr>
                  <p:sp>
                    <p:nvSpPr>
                      <p:cNvPr id="390" name="正方形/長方形 389">
                        <a:extLst>
                          <a:ext uri="{FF2B5EF4-FFF2-40B4-BE49-F238E27FC236}">
                            <a16:creationId xmlns:a16="http://schemas.microsoft.com/office/drawing/2014/main" id="{5AA817E5-1169-43B2-A277-1661D55C99D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148719" y="3259931"/>
                        <a:ext cx="102860" cy="271741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391" name="フリーフォーム: 図形 390">
                        <a:extLst>
                          <a:ext uri="{FF2B5EF4-FFF2-40B4-BE49-F238E27FC236}">
                            <a16:creationId xmlns:a16="http://schemas.microsoft.com/office/drawing/2014/main" id="{9A9C7440-278D-4D2F-AC27-5C40C29D97B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225099" y="2719455"/>
                        <a:ext cx="187409" cy="709545"/>
                      </a:xfrm>
                      <a:custGeom>
                        <a:avLst/>
                        <a:gdLst>
                          <a:gd name="connsiteX0" fmla="*/ 147354 w 184001"/>
                          <a:gd name="connsiteY0" fmla="*/ 0 h 709545"/>
                          <a:gd name="connsiteX1" fmla="*/ 184001 w 184001"/>
                          <a:gd name="connsiteY1" fmla="*/ 0 h 709545"/>
                          <a:gd name="connsiteX2" fmla="*/ 184001 w 184001"/>
                          <a:gd name="connsiteY2" fmla="*/ 709545 h 709545"/>
                          <a:gd name="connsiteX3" fmla="*/ 0 w 184001"/>
                          <a:gd name="connsiteY3" fmla="*/ 709545 h 70954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4001" h="709545">
                            <a:moveTo>
                              <a:pt x="147354" y="0"/>
                            </a:moveTo>
                            <a:lnTo>
                              <a:pt x="184001" y="0"/>
                            </a:lnTo>
                            <a:lnTo>
                              <a:pt x="184001" y="709545"/>
                            </a:lnTo>
                            <a:lnTo>
                              <a:pt x="0" y="709545"/>
                            </a:lnTo>
                            <a:close/>
                          </a:path>
                        </a:pathLst>
                      </a:custGeom>
                      <a:solidFill>
                        <a:schemeClr val="bg1">
                          <a:lumMod val="95000"/>
                        </a:schemeClr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grpSp>
                    <p:nvGrpSpPr>
                      <p:cNvPr id="392" name="グループ化 391">
                        <a:extLst>
                          <a:ext uri="{FF2B5EF4-FFF2-40B4-BE49-F238E27FC236}">
                            <a16:creationId xmlns:a16="http://schemas.microsoft.com/office/drawing/2014/main" id="{2EECEAD7-4D56-49F0-9BD5-91C0278EB2ED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365149">
                        <a:off x="-238514" y="3334904"/>
                        <a:ext cx="207180" cy="111833"/>
                        <a:chOff x="-259976" y="3328232"/>
                        <a:chExt cx="233986" cy="111833"/>
                      </a:xfrm>
                    </p:grpSpPr>
                    <p:sp>
                      <p:nvSpPr>
                        <p:cNvPr id="393" name="正方形/長方形 392">
                          <a:extLst>
                            <a:ext uri="{FF2B5EF4-FFF2-40B4-BE49-F238E27FC236}">
                              <a16:creationId xmlns:a16="http://schemas.microsoft.com/office/drawing/2014/main" id="{CA169982-1FB2-414B-8458-2F0F3634A0D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259976" y="3328232"/>
                          <a:ext cx="233986" cy="111833"/>
                        </a:xfrm>
                        <a:prstGeom prst="rect">
                          <a:avLst/>
                        </a:prstGeom>
                        <a:solidFill>
                          <a:srgbClr val="002060"/>
                        </a:solidFill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  <p:grpSp>
                      <p:nvGrpSpPr>
                        <p:cNvPr id="394" name="グループ化 393">
                          <a:extLst>
                            <a:ext uri="{FF2B5EF4-FFF2-40B4-BE49-F238E27FC236}">
                              <a16:creationId xmlns:a16="http://schemas.microsoft.com/office/drawing/2014/main" id="{5179DAB0-51FD-4E1B-9D00-7DF58C52C7A5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-259976" y="3352045"/>
                          <a:ext cx="233986" cy="65049"/>
                          <a:chOff x="-259976" y="3347282"/>
                          <a:chExt cx="233986" cy="126681"/>
                        </a:xfrm>
                        <a:solidFill>
                          <a:schemeClr val="bg1"/>
                        </a:solidFill>
                      </p:grpSpPr>
                      <p:sp>
                        <p:nvSpPr>
                          <p:cNvPr id="395" name="正方形/長方形 394">
                            <a:extLst>
                              <a:ext uri="{FF2B5EF4-FFF2-40B4-BE49-F238E27FC236}">
                                <a16:creationId xmlns:a16="http://schemas.microsoft.com/office/drawing/2014/main" id="{37E42FB0-0889-45C3-B73B-2C456731E92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-259976" y="3347282"/>
                            <a:ext cx="233986" cy="45719"/>
                          </a:xfrm>
                          <a:prstGeom prst="rect">
                            <a:avLst/>
                          </a:prstGeom>
                          <a:grpFill/>
                          <a:ln w="12700" cap="flat" cmpd="sng" algn="ctr">
                            <a:solidFill>
                              <a:schemeClr val="tx1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algn="ctr"/>
                            <a:endParaRPr lang="ja-JP" altLang="en-US" kern="0">
                              <a:solidFill>
                                <a:prstClr val="white"/>
                              </a:solidFill>
                              <a:latin typeface="Calibri" panose="020F0502020204030204"/>
                              <a:ea typeface="ＭＳ Ｐゴシック"/>
                            </a:endParaRPr>
                          </a:p>
                        </p:txBody>
                      </p:sp>
                      <p:sp>
                        <p:nvSpPr>
                          <p:cNvPr id="396" name="正方形/長方形 395">
                            <a:extLst>
                              <a:ext uri="{FF2B5EF4-FFF2-40B4-BE49-F238E27FC236}">
                                <a16:creationId xmlns:a16="http://schemas.microsoft.com/office/drawing/2014/main" id="{C7726781-752F-40C8-976D-D1A0FB1E329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-259976" y="3428244"/>
                            <a:ext cx="233986" cy="45719"/>
                          </a:xfrm>
                          <a:prstGeom prst="rect">
                            <a:avLst/>
                          </a:prstGeom>
                          <a:grpFill/>
                          <a:ln w="12700" cap="flat" cmpd="sng" algn="ctr">
                            <a:solidFill>
                              <a:schemeClr val="tx1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algn="ctr"/>
                            <a:endParaRPr lang="ja-JP" altLang="en-US" kern="0">
                              <a:solidFill>
                                <a:prstClr val="white"/>
                              </a:solidFill>
                              <a:latin typeface="Calibri" panose="020F0502020204030204"/>
                              <a:ea typeface="ＭＳ Ｐゴシック"/>
                            </a:endParaRPr>
                          </a:p>
                        </p:txBody>
                      </p:sp>
                    </p:grpSp>
                  </p:grpSp>
                </p:grpSp>
                <p:grpSp>
                  <p:nvGrpSpPr>
                    <p:cNvPr id="380" name="グループ化 379">
                      <a:extLst>
                        <a:ext uri="{FF2B5EF4-FFF2-40B4-BE49-F238E27FC236}">
                          <a16:creationId xmlns:a16="http://schemas.microsoft.com/office/drawing/2014/main" id="{23613C06-9B65-41C3-B944-92B2DB513009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724810" y="2719455"/>
                      <a:ext cx="207180" cy="812217"/>
                      <a:chOff x="-238514" y="2719455"/>
                      <a:chExt cx="207180" cy="812217"/>
                    </a:xfrm>
                  </p:grpSpPr>
                  <p:sp>
                    <p:nvSpPr>
                      <p:cNvPr id="383" name="正方形/長方形 382">
                        <a:extLst>
                          <a:ext uri="{FF2B5EF4-FFF2-40B4-BE49-F238E27FC236}">
                            <a16:creationId xmlns:a16="http://schemas.microsoft.com/office/drawing/2014/main" id="{0BE5DEB0-8329-42FD-BCC8-D3113E3BF9D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148719" y="3259931"/>
                        <a:ext cx="102860" cy="271741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384" name="フリーフォーム: 図形 383">
                        <a:extLst>
                          <a:ext uri="{FF2B5EF4-FFF2-40B4-BE49-F238E27FC236}">
                            <a16:creationId xmlns:a16="http://schemas.microsoft.com/office/drawing/2014/main" id="{877C416A-0EAA-4211-BEE5-DA47D8B03E4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225099" y="2719455"/>
                        <a:ext cx="187409" cy="709545"/>
                      </a:xfrm>
                      <a:custGeom>
                        <a:avLst/>
                        <a:gdLst>
                          <a:gd name="connsiteX0" fmla="*/ 147354 w 184001"/>
                          <a:gd name="connsiteY0" fmla="*/ 0 h 709545"/>
                          <a:gd name="connsiteX1" fmla="*/ 184001 w 184001"/>
                          <a:gd name="connsiteY1" fmla="*/ 0 h 709545"/>
                          <a:gd name="connsiteX2" fmla="*/ 184001 w 184001"/>
                          <a:gd name="connsiteY2" fmla="*/ 709545 h 709545"/>
                          <a:gd name="connsiteX3" fmla="*/ 0 w 184001"/>
                          <a:gd name="connsiteY3" fmla="*/ 709545 h 70954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4001" h="709545">
                            <a:moveTo>
                              <a:pt x="147354" y="0"/>
                            </a:moveTo>
                            <a:lnTo>
                              <a:pt x="184001" y="0"/>
                            </a:lnTo>
                            <a:lnTo>
                              <a:pt x="184001" y="709545"/>
                            </a:lnTo>
                            <a:lnTo>
                              <a:pt x="0" y="709545"/>
                            </a:lnTo>
                            <a:close/>
                          </a:path>
                        </a:pathLst>
                      </a:custGeom>
                      <a:solidFill>
                        <a:schemeClr val="bg1">
                          <a:lumMod val="95000"/>
                        </a:schemeClr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grpSp>
                    <p:nvGrpSpPr>
                      <p:cNvPr id="385" name="グループ化 384">
                        <a:extLst>
                          <a:ext uri="{FF2B5EF4-FFF2-40B4-BE49-F238E27FC236}">
                            <a16:creationId xmlns:a16="http://schemas.microsoft.com/office/drawing/2014/main" id="{6F5FB1EB-4DBB-4B7A-8BE9-9F92904E2B92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365149">
                        <a:off x="-238514" y="3334904"/>
                        <a:ext cx="207180" cy="111833"/>
                        <a:chOff x="-259976" y="3328232"/>
                        <a:chExt cx="233986" cy="111833"/>
                      </a:xfrm>
                    </p:grpSpPr>
                    <p:sp>
                      <p:nvSpPr>
                        <p:cNvPr id="386" name="正方形/長方形 385">
                          <a:extLst>
                            <a:ext uri="{FF2B5EF4-FFF2-40B4-BE49-F238E27FC236}">
                              <a16:creationId xmlns:a16="http://schemas.microsoft.com/office/drawing/2014/main" id="{E924FB9A-0199-4B16-8155-9AD0CA1CF1F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259976" y="3328232"/>
                          <a:ext cx="233986" cy="111833"/>
                        </a:xfrm>
                        <a:prstGeom prst="rect">
                          <a:avLst/>
                        </a:prstGeom>
                        <a:solidFill>
                          <a:srgbClr val="002060"/>
                        </a:solidFill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  <p:grpSp>
                      <p:nvGrpSpPr>
                        <p:cNvPr id="387" name="グループ化 386">
                          <a:extLst>
                            <a:ext uri="{FF2B5EF4-FFF2-40B4-BE49-F238E27FC236}">
                              <a16:creationId xmlns:a16="http://schemas.microsoft.com/office/drawing/2014/main" id="{6BC43F0A-41F2-4D23-BAD3-8CDF708009B0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-259976" y="3352045"/>
                          <a:ext cx="233986" cy="65049"/>
                          <a:chOff x="-259976" y="3347282"/>
                          <a:chExt cx="233986" cy="126681"/>
                        </a:xfrm>
                        <a:solidFill>
                          <a:schemeClr val="bg1"/>
                        </a:solidFill>
                      </p:grpSpPr>
                      <p:sp>
                        <p:nvSpPr>
                          <p:cNvPr id="388" name="正方形/長方形 387">
                            <a:extLst>
                              <a:ext uri="{FF2B5EF4-FFF2-40B4-BE49-F238E27FC236}">
                                <a16:creationId xmlns:a16="http://schemas.microsoft.com/office/drawing/2014/main" id="{CE15ADB8-12C7-4524-A44F-8190EF6FEFB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-259976" y="3347282"/>
                            <a:ext cx="233986" cy="45719"/>
                          </a:xfrm>
                          <a:prstGeom prst="rect">
                            <a:avLst/>
                          </a:prstGeom>
                          <a:grpFill/>
                          <a:ln w="12700" cap="flat" cmpd="sng" algn="ctr">
                            <a:solidFill>
                              <a:schemeClr val="tx1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algn="ctr"/>
                            <a:endParaRPr lang="ja-JP" altLang="en-US" kern="0">
                              <a:solidFill>
                                <a:prstClr val="white"/>
                              </a:solidFill>
                              <a:latin typeface="Calibri" panose="020F0502020204030204"/>
                              <a:ea typeface="ＭＳ Ｐゴシック"/>
                            </a:endParaRPr>
                          </a:p>
                        </p:txBody>
                      </p:sp>
                      <p:sp>
                        <p:nvSpPr>
                          <p:cNvPr id="389" name="正方形/長方形 388">
                            <a:extLst>
                              <a:ext uri="{FF2B5EF4-FFF2-40B4-BE49-F238E27FC236}">
                                <a16:creationId xmlns:a16="http://schemas.microsoft.com/office/drawing/2014/main" id="{631F9D08-04C6-4B8B-8EE1-E8AAD34396F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-259976" y="3428244"/>
                            <a:ext cx="233986" cy="45719"/>
                          </a:xfrm>
                          <a:prstGeom prst="rect">
                            <a:avLst/>
                          </a:prstGeom>
                          <a:grpFill/>
                          <a:ln w="12700" cap="flat" cmpd="sng" algn="ctr">
                            <a:solidFill>
                              <a:schemeClr val="tx1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algn="ctr"/>
                            <a:endParaRPr lang="ja-JP" altLang="en-US" kern="0">
                              <a:solidFill>
                                <a:prstClr val="white"/>
                              </a:solidFill>
                              <a:latin typeface="Calibri" panose="020F0502020204030204"/>
                              <a:ea typeface="ＭＳ Ｐゴシック"/>
                            </a:endParaRPr>
                          </a:p>
                        </p:txBody>
                      </p:sp>
                    </p:grpSp>
                  </p:grpSp>
                </p:grpSp>
                <p:sp>
                  <p:nvSpPr>
                    <p:cNvPr id="381" name="四角形: 上の 2 つの角を丸める 380">
                      <a:extLst>
                        <a:ext uri="{FF2B5EF4-FFF2-40B4-BE49-F238E27FC236}">
                          <a16:creationId xmlns:a16="http://schemas.microsoft.com/office/drawing/2014/main" id="{5B4FBA86-48C1-4697-B796-D048D04C00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76648" y="2521745"/>
                      <a:ext cx="850458" cy="1010528"/>
                    </a:xfrm>
                    <a:prstGeom prst="round2SameRect">
                      <a:avLst>
                        <a:gd name="adj1" fmla="val 27887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82" name="フリーフォーム: 図形 381">
                      <a:extLst>
                        <a:ext uri="{FF2B5EF4-FFF2-40B4-BE49-F238E27FC236}">
                          <a16:creationId xmlns:a16="http://schemas.microsoft.com/office/drawing/2014/main" id="{9B96B397-C442-4C82-B76E-1A6583F65F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9911" y="2287914"/>
                      <a:ext cx="497338" cy="355857"/>
                    </a:xfrm>
                    <a:custGeom>
                      <a:avLst/>
                      <a:gdLst>
                        <a:gd name="connsiteX0" fmla="*/ 162037 w 507652"/>
                        <a:gd name="connsiteY0" fmla="*/ 0 h 393957"/>
                        <a:gd name="connsiteX1" fmla="*/ 345615 w 507652"/>
                        <a:gd name="connsiteY1" fmla="*/ 0 h 393957"/>
                        <a:gd name="connsiteX2" fmla="*/ 368206 w 507652"/>
                        <a:gd name="connsiteY2" fmla="*/ 233831 h 393957"/>
                        <a:gd name="connsiteX3" fmla="*/ 418392 w 507652"/>
                        <a:gd name="connsiteY3" fmla="*/ 233831 h 393957"/>
                        <a:gd name="connsiteX4" fmla="*/ 487118 w 507652"/>
                        <a:gd name="connsiteY4" fmla="*/ 240759 h 393957"/>
                        <a:gd name="connsiteX5" fmla="*/ 490977 w 507652"/>
                        <a:gd name="connsiteY5" fmla="*/ 241957 h 393957"/>
                        <a:gd name="connsiteX6" fmla="*/ 502495 w 507652"/>
                        <a:gd name="connsiteY6" fmla="*/ 258444 h 393957"/>
                        <a:gd name="connsiteX7" fmla="*/ 507652 w 507652"/>
                        <a:gd name="connsiteY7" fmla="*/ 281174 h 393957"/>
                        <a:gd name="connsiteX8" fmla="*/ 253826 w 507652"/>
                        <a:gd name="connsiteY8" fmla="*/ 393957 h 393957"/>
                        <a:gd name="connsiteX9" fmla="*/ 0 w 507652"/>
                        <a:gd name="connsiteY9" fmla="*/ 281174 h 393957"/>
                        <a:gd name="connsiteX10" fmla="*/ 5157 w 507652"/>
                        <a:gd name="connsiteY10" fmla="*/ 258444 h 393957"/>
                        <a:gd name="connsiteX11" fmla="*/ 16327 w 507652"/>
                        <a:gd name="connsiteY11" fmla="*/ 242455 h 393957"/>
                        <a:gd name="connsiteX12" fmla="*/ 21791 w 507652"/>
                        <a:gd name="connsiteY12" fmla="*/ 240759 h 393957"/>
                        <a:gd name="connsiteX13" fmla="*/ 90517 w 507652"/>
                        <a:gd name="connsiteY13" fmla="*/ 233831 h 393957"/>
                        <a:gd name="connsiteX14" fmla="*/ 139446 w 507652"/>
                        <a:gd name="connsiteY14" fmla="*/ 233831 h 393957"/>
                        <a:gd name="connsiteX0" fmla="*/ 156880 w 502495"/>
                        <a:gd name="connsiteY0" fmla="*/ 0 h 394144"/>
                        <a:gd name="connsiteX1" fmla="*/ 340458 w 502495"/>
                        <a:gd name="connsiteY1" fmla="*/ 0 h 394144"/>
                        <a:gd name="connsiteX2" fmla="*/ 363049 w 502495"/>
                        <a:gd name="connsiteY2" fmla="*/ 233831 h 394144"/>
                        <a:gd name="connsiteX3" fmla="*/ 413235 w 502495"/>
                        <a:gd name="connsiteY3" fmla="*/ 233831 h 394144"/>
                        <a:gd name="connsiteX4" fmla="*/ 481961 w 502495"/>
                        <a:gd name="connsiteY4" fmla="*/ 240759 h 394144"/>
                        <a:gd name="connsiteX5" fmla="*/ 485820 w 502495"/>
                        <a:gd name="connsiteY5" fmla="*/ 241957 h 394144"/>
                        <a:gd name="connsiteX6" fmla="*/ 497338 w 502495"/>
                        <a:gd name="connsiteY6" fmla="*/ 258444 h 394144"/>
                        <a:gd name="connsiteX7" fmla="*/ 502495 w 502495"/>
                        <a:gd name="connsiteY7" fmla="*/ 281174 h 394144"/>
                        <a:gd name="connsiteX8" fmla="*/ 248669 w 502495"/>
                        <a:gd name="connsiteY8" fmla="*/ 393957 h 394144"/>
                        <a:gd name="connsiteX9" fmla="*/ 0 w 502495"/>
                        <a:gd name="connsiteY9" fmla="*/ 258444 h 394144"/>
                        <a:gd name="connsiteX10" fmla="*/ 11170 w 502495"/>
                        <a:gd name="connsiteY10" fmla="*/ 242455 h 394144"/>
                        <a:gd name="connsiteX11" fmla="*/ 16634 w 502495"/>
                        <a:gd name="connsiteY11" fmla="*/ 240759 h 394144"/>
                        <a:gd name="connsiteX12" fmla="*/ 85360 w 502495"/>
                        <a:gd name="connsiteY12" fmla="*/ 233831 h 394144"/>
                        <a:gd name="connsiteX13" fmla="*/ 134289 w 502495"/>
                        <a:gd name="connsiteY13" fmla="*/ 233831 h 394144"/>
                        <a:gd name="connsiteX14" fmla="*/ 156880 w 502495"/>
                        <a:gd name="connsiteY14" fmla="*/ 0 h 394144"/>
                        <a:gd name="connsiteX0" fmla="*/ 156880 w 497338"/>
                        <a:gd name="connsiteY0" fmla="*/ 0 h 393957"/>
                        <a:gd name="connsiteX1" fmla="*/ 340458 w 497338"/>
                        <a:gd name="connsiteY1" fmla="*/ 0 h 393957"/>
                        <a:gd name="connsiteX2" fmla="*/ 363049 w 497338"/>
                        <a:gd name="connsiteY2" fmla="*/ 233831 h 393957"/>
                        <a:gd name="connsiteX3" fmla="*/ 413235 w 497338"/>
                        <a:gd name="connsiteY3" fmla="*/ 233831 h 393957"/>
                        <a:gd name="connsiteX4" fmla="*/ 481961 w 497338"/>
                        <a:gd name="connsiteY4" fmla="*/ 240759 h 393957"/>
                        <a:gd name="connsiteX5" fmla="*/ 485820 w 497338"/>
                        <a:gd name="connsiteY5" fmla="*/ 241957 h 393957"/>
                        <a:gd name="connsiteX6" fmla="*/ 497338 w 497338"/>
                        <a:gd name="connsiteY6" fmla="*/ 258444 h 393957"/>
                        <a:gd name="connsiteX7" fmla="*/ 248669 w 497338"/>
                        <a:gd name="connsiteY7" fmla="*/ 393957 h 393957"/>
                        <a:gd name="connsiteX8" fmla="*/ 0 w 497338"/>
                        <a:gd name="connsiteY8" fmla="*/ 258444 h 393957"/>
                        <a:gd name="connsiteX9" fmla="*/ 11170 w 497338"/>
                        <a:gd name="connsiteY9" fmla="*/ 242455 h 393957"/>
                        <a:gd name="connsiteX10" fmla="*/ 16634 w 497338"/>
                        <a:gd name="connsiteY10" fmla="*/ 240759 h 393957"/>
                        <a:gd name="connsiteX11" fmla="*/ 85360 w 497338"/>
                        <a:gd name="connsiteY11" fmla="*/ 233831 h 393957"/>
                        <a:gd name="connsiteX12" fmla="*/ 134289 w 497338"/>
                        <a:gd name="connsiteY12" fmla="*/ 233831 h 393957"/>
                        <a:gd name="connsiteX13" fmla="*/ 156880 w 497338"/>
                        <a:gd name="connsiteY13" fmla="*/ 0 h 393957"/>
                        <a:gd name="connsiteX0" fmla="*/ 156880 w 497338"/>
                        <a:gd name="connsiteY0" fmla="*/ 0 h 448725"/>
                        <a:gd name="connsiteX1" fmla="*/ 340458 w 497338"/>
                        <a:gd name="connsiteY1" fmla="*/ 0 h 448725"/>
                        <a:gd name="connsiteX2" fmla="*/ 363049 w 497338"/>
                        <a:gd name="connsiteY2" fmla="*/ 233831 h 448725"/>
                        <a:gd name="connsiteX3" fmla="*/ 413235 w 497338"/>
                        <a:gd name="connsiteY3" fmla="*/ 233831 h 448725"/>
                        <a:gd name="connsiteX4" fmla="*/ 481961 w 497338"/>
                        <a:gd name="connsiteY4" fmla="*/ 240759 h 448725"/>
                        <a:gd name="connsiteX5" fmla="*/ 485820 w 497338"/>
                        <a:gd name="connsiteY5" fmla="*/ 241957 h 448725"/>
                        <a:gd name="connsiteX6" fmla="*/ 497338 w 497338"/>
                        <a:gd name="connsiteY6" fmla="*/ 258444 h 448725"/>
                        <a:gd name="connsiteX7" fmla="*/ 248669 w 497338"/>
                        <a:gd name="connsiteY7" fmla="*/ 448725 h 448725"/>
                        <a:gd name="connsiteX8" fmla="*/ 0 w 497338"/>
                        <a:gd name="connsiteY8" fmla="*/ 258444 h 448725"/>
                        <a:gd name="connsiteX9" fmla="*/ 11170 w 497338"/>
                        <a:gd name="connsiteY9" fmla="*/ 242455 h 448725"/>
                        <a:gd name="connsiteX10" fmla="*/ 16634 w 497338"/>
                        <a:gd name="connsiteY10" fmla="*/ 240759 h 448725"/>
                        <a:gd name="connsiteX11" fmla="*/ 85360 w 497338"/>
                        <a:gd name="connsiteY11" fmla="*/ 233831 h 448725"/>
                        <a:gd name="connsiteX12" fmla="*/ 134289 w 497338"/>
                        <a:gd name="connsiteY12" fmla="*/ 233831 h 448725"/>
                        <a:gd name="connsiteX13" fmla="*/ 156880 w 497338"/>
                        <a:gd name="connsiteY13" fmla="*/ 0 h 448725"/>
                        <a:gd name="connsiteX0" fmla="*/ 156880 w 497338"/>
                        <a:gd name="connsiteY0" fmla="*/ 0 h 355857"/>
                        <a:gd name="connsiteX1" fmla="*/ 340458 w 497338"/>
                        <a:gd name="connsiteY1" fmla="*/ 0 h 355857"/>
                        <a:gd name="connsiteX2" fmla="*/ 363049 w 497338"/>
                        <a:gd name="connsiteY2" fmla="*/ 233831 h 355857"/>
                        <a:gd name="connsiteX3" fmla="*/ 413235 w 497338"/>
                        <a:gd name="connsiteY3" fmla="*/ 233831 h 355857"/>
                        <a:gd name="connsiteX4" fmla="*/ 481961 w 497338"/>
                        <a:gd name="connsiteY4" fmla="*/ 240759 h 355857"/>
                        <a:gd name="connsiteX5" fmla="*/ 485820 w 497338"/>
                        <a:gd name="connsiteY5" fmla="*/ 241957 h 355857"/>
                        <a:gd name="connsiteX6" fmla="*/ 497338 w 497338"/>
                        <a:gd name="connsiteY6" fmla="*/ 258444 h 355857"/>
                        <a:gd name="connsiteX7" fmla="*/ 253432 w 497338"/>
                        <a:gd name="connsiteY7" fmla="*/ 355857 h 355857"/>
                        <a:gd name="connsiteX8" fmla="*/ 0 w 497338"/>
                        <a:gd name="connsiteY8" fmla="*/ 258444 h 355857"/>
                        <a:gd name="connsiteX9" fmla="*/ 11170 w 497338"/>
                        <a:gd name="connsiteY9" fmla="*/ 242455 h 355857"/>
                        <a:gd name="connsiteX10" fmla="*/ 16634 w 497338"/>
                        <a:gd name="connsiteY10" fmla="*/ 240759 h 355857"/>
                        <a:gd name="connsiteX11" fmla="*/ 85360 w 497338"/>
                        <a:gd name="connsiteY11" fmla="*/ 233831 h 355857"/>
                        <a:gd name="connsiteX12" fmla="*/ 134289 w 497338"/>
                        <a:gd name="connsiteY12" fmla="*/ 233831 h 355857"/>
                        <a:gd name="connsiteX13" fmla="*/ 156880 w 497338"/>
                        <a:gd name="connsiteY13" fmla="*/ 0 h 3558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497338" h="355857">
                          <a:moveTo>
                            <a:pt x="156880" y="0"/>
                          </a:moveTo>
                          <a:lnTo>
                            <a:pt x="340458" y="0"/>
                          </a:lnTo>
                          <a:lnTo>
                            <a:pt x="363049" y="233831"/>
                          </a:lnTo>
                          <a:lnTo>
                            <a:pt x="413235" y="233831"/>
                          </a:lnTo>
                          <a:cubicBezTo>
                            <a:pt x="436777" y="233831"/>
                            <a:pt x="459762" y="236217"/>
                            <a:pt x="481961" y="240759"/>
                          </a:cubicBezTo>
                          <a:lnTo>
                            <a:pt x="485820" y="241957"/>
                          </a:lnTo>
                          <a:lnTo>
                            <a:pt x="497338" y="258444"/>
                          </a:lnTo>
                          <a:cubicBezTo>
                            <a:pt x="457813" y="283777"/>
                            <a:pt x="336322" y="355857"/>
                            <a:pt x="253432" y="355857"/>
                          </a:cubicBezTo>
                          <a:cubicBezTo>
                            <a:pt x="169683" y="352069"/>
                            <a:pt x="39583" y="283694"/>
                            <a:pt x="0" y="258444"/>
                          </a:cubicBezTo>
                          <a:lnTo>
                            <a:pt x="11170" y="242455"/>
                          </a:lnTo>
                          <a:lnTo>
                            <a:pt x="16634" y="240759"/>
                          </a:lnTo>
                          <a:cubicBezTo>
                            <a:pt x="38833" y="236217"/>
                            <a:pt x="61818" y="233831"/>
                            <a:pt x="85360" y="233831"/>
                          </a:cubicBezTo>
                          <a:lnTo>
                            <a:pt x="134289" y="233831"/>
                          </a:lnTo>
                          <a:lnTo>
                            <a:pt x="156880" y="0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33" name="フリーフォーム: 図形 432">
                    <a:extLst>
                      <a:ext uri="{FF2B5EF4-FFF2-40B4-BE49-F238E27FC236}">
                        <a16:creationId xmlns:a16="http://schemas.microsoft.com/office/drawing/2014/main" id="{156CE33A-417A-4FC7-BB44-0BED36042E7C}"/>
                      </a:ext>
                    </a:extLst>
                  </p:cNvPr>
                  <p:cNvSpPr/>
                  <p:nvPr/>
                </p:nvSpPr>
                <p:spPr>
                  <a:xfrm>
                    <a:off x="600374" y="2510017"/>
                    <a:ext cx="641144" cy="177183"/>
                  </a:xfrm>
                  <a:custGeom>
                    <a:avLst/>
                    <a:gdLst>
                      <a:gd name="connsiteX0" fmla="*/ 112458 w 641144"/>
                      <a:gd name="connsiteY0" fmla="*/ 0 h 124824"/>
                      <a:gd name="connsiteX1" fmla="*/ 530581 w 641144"/>
                      <a:gd name="connsiteY1" fmla="*/ 0 h 124824"/>
                      <a:gd name="connsiteX2" fmla="*/ 638769 w 641144"/>
                      <a:gd name="connsiteY2" fmla="*/ 21842 h 124824"/>
                      <a:gd name="connsiteX3" fmla="*/ 641144 w 641144"/>
                      <a:gd name="connsiteY3" fmla="*/ 23131 h 124824"/>
                      <a:gd name="connsiteX4" fmla="*/ 487674 w 641144"/>
                      <a:gd name="connsiteY4" fmla="*/ 124824 h 124824"/>
                      <a:gd name="connsiteX5" fmla="*/ 319796 w 641144"/>
                      <a:gd name="connsiteY5" fmla="*/ 13583 h 124824"/>
                      <a:gd name="connsiteX6" fmla="*/ 151917 w 641144"/>
                      <a:gd name="connsiteY6" fmla="*/ 124824 h 124824"/>
                      <a:gd name="connsiteX7" fmla="*/ 0 w 641144"/>
                      <a:gd name="connsiteY7" fmla="*/ 24160 h 124824"/>
                      <a:gd name="connsiteX8" fmla="*/ 4270 w 641144"/>
                      <a:gd name="connsiteY8" fmla="*/ 21842 h 124824"/>
                      <a:gd name="connsiteX9" fmla="*/ 112458 w 641144"/>
                      <a:gd name="connsiteY9" fmla="*/ 0 h 1248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1144" h="124824">
                        <a:moveTo>
                          <a:pt x="112458" y="0"/>
                        </a:moveTo>
                        <a:lnTo>
                          <a:pt x="530581" y="0"/>
                        </a:lnTo>
                        <a:cubicBezTo>
                          <a:pt x="568957" y="0"/>
                          <a:pt x="605517" y="7778"/>
                          <a:pt x="638769" y="21842"/>
                        </a:cubicBezTo>
                        <a:lnTo>
                          <a:pt x="641144" y="23131"/>
                        </a:lnTo>
                        <a:lnTo>
                          <a:pt x="487674" y="124824"/>
                        </a:lnTo>
                        <a:lnTo>
                          <a:pt x="319796" y="13583"/>
                        </a:lnTo>
                        <a:lnTo>
                          <a:pt x="151917" y="124824"/>
                        </a:lnTo>
                        <a:lnTo>
                          <a:pt x="0" y="24160"/>
                        </a:lnTo>
                        <a:lnTo>
                          <a:pt x="4270" y="21842"/>
                        </a:lnTo>
                        <a:cubicBezTo>
                          <a:pt x="37523" y="7778"/>
                          <a:pt x="74082" y="0"/>
                          <a:pt x="112458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34" name="グループ化 433">
                    <a:extLst>
                      <a:ext uri="{FF2B5EF4-FFF2-40B4-BE49-F238E27FC236}">
                        <a16:creationId xmlns:a16="http://schemas.microsoft.com/office/drawing/2014/main" id="{89C249D0-27A6-484F-8EEA-B32C335928ED}"/>
                      </a:ext>
                    </a:extLst>
                  </p:cNvPr>
                  <p:cNvGrpSpPr/>
                  <p:nvPr/>
                </p:nvGrpSpPr>
                <p:grpSpPr>
                  <a:xfrm>
                    <a:off x="735227" y="2528526"/>
                    <a:ext cx="366290" cy="289145"/>
                    <a:chOff x="1540248" y="2990850"/>
                    <a:chExt cx="419939" cy="331498"/>
                  </a:xfrm>
                </p:grpSpPr>
                <p:grpSp>
                  <p:nvGrpSpPr>
                    <p:cNvPr id="435" name="グループ化 434">
                      <a:extLst>
                        <a:ext uri="{FF2B5EF4-FFF2-40B4-BE49-F238E27FC236}">
                          <a16:creationId xmlns:a16="http://schemas.microsoft.com/office/drawing/2014/main" id="{C86502AD-39AC-46E1-968E-0176E4019892}"/>
                        </a:ext>
                      </a:extLst>
                    </p:cNvPr>
                    <p:cNvGrpSpPr/>
                    <p:nvPr/>
                  </p:nvGrpSpPr>
                  <p:grpSpPr>
                    <a:xfrm rot="17534486">
                      <a:off x="1540566" y="3098314"/>
                      <a:ext cx="279419" cy="168288"/>
                      <a:chOff x="2147800" y="2981327"/>
                      <a:chExt cx="1443125" cy="881064"/>
                    </a:xfrm>
                  </p:grpSpPr>
                  <p:sp>
                    <p:nvSpPr>
                      <p:cNvPr id="446" name="フリーフォーム: 図形 445">
                        <a:extLst>
                          <a:ext uri="{FF2B5EF4-FFF2-40B4-BE49-F238E27FC236}">
                            <a16:creationId xmlns:a16="http://schemas.microsoft.com/office/drawing/2014/main" id="{B4AC6BA1-154C-43A7-ADE6-925AA171151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47800" y="2981327"/>
                        <a:ext cx="1443125" cy="881064"/>
                      </a:xfrm>
                      <a:custGeom>
                        <a:avLst/>
                        <a:gdLst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220280 w 1164128"/>
                          <a:gd name="connsiteY2" fmla="*/ 22985 h 881064"/>
                          <a:gd name="connsiteX3" fmla="*/ 1164128 w 1164128"/>
                          <a:gd name="connsiteY3" fmla="*/ 299901 h 881064"/>
                          <a:gd name="connsiteX4" fmla="*/ 1164128 w 1164128"/>
                          <a:gd name="connsiteY4" fmla="*/ 585923 h 881064"/>
                          <a:gd name="connsiteX5" fmla="*/ 207781 w 1164128"/>
                          <a:gd name="connsiteY5" fmla="*/ 866507 h 881064"/>
                          <a:gd name="connsiteX6" fmla="*/ 203241 w 1164128"/>
                          <a:gd name="connsiteY6" fmla="*/ 869567 h 881064"/>
                          <a:gd name="connsiteX7" fmla="*/ 146296 w 1164128"/>
                          <a:gd name="connsiteY7" fmla="*/ 881064 h 881064"/>
                          <a:gd name="connsiteX8" fmla="*/ 0 w 1164128"/>
                          <a:gd name="connsiteY8" fmla="*/ 734768 h 881064"/>
                          <a:gd name="connsiteX9" fmla="*/ 0 w 1164128"/>
                          <a:gd name="connsiteY9" fmla="*/ 146296 h 881064"/>
                          <a:gd name="connsiteX10" fmla="*/ 146296 w 1164128"/>
                          <a:gd name="connsiteY10" fmla="*/ 0 h 881064"/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1164128 w 1164128"/>
                          <a:gd name="connsiteY2" fmla="*/ 299901 h 881064"/>
                          <a:gd name="connsiteX3" fmla="*/ 1164128 w 1164128"/>
                          <a:gd name="connsiteY3" fmla="*/ 585923 h 881064"/>
                          <a:gd name="connsiteX4" fmla="*/ 207781 w 1164128"/>
                          <a:gd name="connsiteY4" fmla="*/ 866507 h 881064"/>
                          <a:gd name="connsiteX5" fmla="*/ 203241 w 1164128"/>
                          <a:gd name="connsiteY5" fmla="*/ 869567 h 881064"/>
                          <a:gd name="connsiteX6" fmla="*/ 146296 w 1164128"/>
                          <a:gd name="connsiteY6" fmla="*/ 881064 h 881064"/>
                          <a:gd name="connsiteX7" fmla="*/ 0 w 1164128"/>
                          <a:gd name="connsiteY7" fmla="*/ 734768 h 881064"/>
                          <a:gd name="connsiteX8" fmla="*/ 0 w 1164128"/>
                          <a:gd name="connsiteY8" fmla="*/ 146296 h 881064"/>
                          <a:gd name="connsiteX9" fmla="*/ 146296 w 1164128"/>
                          <a:gd name="connsiteY9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203241 w 1164128"/>
                          <a:gd name="connsiteY4" fmla="*/ 869567 h 881064"/>
                          <a:gd name="connsiteX5" fmla="*/ 146296 w 1164128"/>
                          <a:gd name="connsiteY5" fmla="*/ 881064 h 881064"/>
                          <a:gd name="connsiteX6" fmla="*/ 0 w 1164128"/>
                          <a:gd name="connsiteY6" fmla="*/ 734768 h 881064"/>
                          <a:gd name="connsiteX7" fmla="*/ 0 w 1164128"/>
                          <a:gd name="connsiteY7" fmla="*/ 146296 h 881064"/>
                          <a:gd name="connsiteX8" fmla="*/ 146296 w 1164128"/>
                          <a:gd name="connsiteY8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146296 w 1164128"/>
                          <a:gd name="connsiteY4" fmla="*/ 881064 h 881064"/>
                          <a:gd name="connsiteX5" fmla="*/ 0 w 1164128"/>
                          <a:gd name="connsiteY5" fmla="*/ 734768 h 881064"/>
                          <a:gd name="connsiteX6" fmla="*/ 0 w 1164128"/>
                          <a:gd name="connsiteY6" fmla="*/ 146296 h 881064"/>
                          <a:gd name="connsiteX7" fmla="*/ 146296 w 1164128"/>
                          <a:gd name="connsiteY7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146296 w 1164128"/>
                          <a:gd name="connsiteY3" fmla="*/ 881064 h 881064"/>
                          <a:gd name="connsiteX4" fmla="*/ 0 w 1164128"/>
                          <a:gd name="connsiteY4" fmla="*/ 734768 h 881064"/>
                          <a:gd name="connsiteX5" fmla="*/ 0 w 1164128"/>
                          <a:gd name="connsiteY5" fmla="*/ 146296 h 881064"/>
                          <a:gd name="connsiteX6" fmla="*/ 146296 w 1164128"/>
                          <a:gd name="connsiteY6" fmla="*/ 0 h 8810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164128" h="881064">
                            <a:moveTo>
                              <a:pt x="146296" y="0"/>
                            </a:moveTo>
                            <a:cubicBezTo>
                              <a:pt x="340317" y="25601"/>
                              <a:pt x="994489" y="202247"/>
                              <a:pt x="1164128" y="299901"/>
                            </a:cubicBezTo>
                            <a:lnTo>
                              <a:pt x="1164128" y="585923"/>
                            </a:lnTo>
                            <a:lnTo>
                              <a:pt x="146296" y="881064"/>
                            </a:lnTo>
                            <a:cubicBezTo>
                              <a:pt x="65499" y="881064"/>
                              <a:pt x="0" y="815565"/>
                              <a:pt x="0" y="734768"/>
                            </a:cubicBezTo>
                            <a:lnTo>
                              <a:pt x="0" y="146296"/>
                            </a:lnTo>
                            <a:cubicBezTo>
                              <a:pt x="0" y="65499"/>
                              <a:pt x="65499" y="0"/>
                              <a:pt x="146296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47" name="フリーフォーム: 図形 446">
                        <a:extLst>
                          <a:ext uri="{FF2B5EF4-FFF2-40B4-BE49-F238E27FC236}">
                            <a16:creationId xmlns:a16="http://schemas.microsoft.com/office/drawing/2014/main" id="{9AD82BB1-3436-497D-95B0-00B02097106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412307" y="3148020"/>
                        <a:ext cx="1095548" cy="547691"/>
                      </a:xfrm>
                      <a:custGeom>
                        <a:avLst/>
                        <a:gdLst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220280 w 1164128"/>
                          <a:gd name="connsiteY2" fmla="*/ 22985 h 881064"/>
                          <a:gd name="connsiteX3" fmla="*/ 1164128 w 1164128"/>
                          <a:gd name="connsiteY3" fmla="*/ 299901 h 881064"/>
                          <a:gd name="connsiteX4" fmla="*/ 1164128 w 1164128"/>
                          <a:gd name="connsiteY4" fmla="*/ 585923 h 881064"/>
                          <a:gd name="connsiteX5" fmla="*/ 207781 w 1164128"/>
                          <a:gd name="connsiteY5" fmla="*/ 866507 h 881064"/>
                          <a:gd name="connsiteX6" fmla="*/ 203241 w 1164128"/>
                          <a:gd name="connsiteY6" fmla="*/ 869567 h 881064"/>
                          <a:gd name="connsiteX7" fmla="*/ 146296 w 1164128"/>
                          <a:gd name="connsiteY7" fmla="*/ 881064 h 881064"/>
                          <a:gd name="connsiteX8" fmla="*/ 0 w 1164128"/>
                          <a:gd name="connsiteY8" fmla="*/ 734768 h 881064"/>
                          <a:gd name="connsiteX9" fmla="*/ 0 w 1164128"/>
                          <a:gd name="connsiteY9" fmla="*/ 146296 h 881064"/>
                          <a:gd name="connsiteX10" fmla="*/ 146296 w 1164128"/>
                          <a:gd name="connsiteY10" fmla="*/ 0 h 881064"/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1164128 w 1164128"/>
                          <a:gd name="connsiteY2" fmla="*/ 299901 h 881064"/>
                          <a:gd name="connsiteX3" fmla="*/ 1164128 w 1164128"/>
                          <a:gd name="connsiteY3" fmla="*/ 585923 h 881064"/>
                          <a:gd name="connsiteX4" fmla="*/ 207781 w 1164128"/>
                          <a:gd name="connsiteY4" fmla="*/ 866507 h 881064"/>
                          <a:gd name="connsiteX5" fmla="*/ 203241 w 1164128"/>
                          <a:gd name="connsiteY5" fmla="*/ 869567 h 881064"/>
                          <a:gd name="connsiteX6" fmla="*/ 146296 w 1164128"/>
                          <a:gd name="connsiteY6" fmla="*/ 881064 h 881064"/>
                          <a:gd name="connsiteX7" fmla="*/ 0 w 1164128"/>
                          <a:gd name="connsiteY7" fmla="*/ 734768 h 881064"/>
                          <a:gd name="connsiteX8" fmla="*/ 0 w 1164128"/>
                          <a:gd name="connsiteY8" fmla="*/ 146296 h 881064"/>
                          <a:gd name="connsiteX9" fmla="*/ 146296 w 1164128"/>
                          <a:gd name="connsiteY9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203241 w 1164128"/>
                          <a:gd name="connsiteY4" fmla="*/ 869567 h 881064"/>
                          <a:gd name="connsiteX5" fmla="*/ 146296 w 1164128"/>
                          <a:gd name="connsiteY5" fmla="*/ 881064 h 881064"/>
                          <a:gd name="connsiteX6" fmla="*/ 0 w 1164128"/>
                          <a:gd name="connsiteY6" fmla="*/ 734768 h 881064"/>
                          <a:gd name="connsiteX7" fmla="*/ 0 w 1164128"/>
                          <a:gd name="connsiteY7" fmla="*/ 146296 h 881064"/>
                          <a:gd name="connsiteX8" fmla="*/ 146296 w 1164128"/>
                          <a:gd name="connsiteY8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146296 w 1164128"/>
                          <a:gd name="connsiteY4" fmla="*/ 881064 h 881064"/>
                          <a:gd name="connsiteX5" fmla="*/ 0 w 1164128"/>
                          <a:gd name="connsiteY5" fmla="*/ 734768 h 881064"/>
                          <a:gd name="connsiteX6" fmla="*/ 0 w 1164128"/>
                          <a:gd name="connsiteY6" fmla="*/ 146296 h 881064"/>
                          <a:gd name="connsiteX7" fmla="*/ 146296 w 1164128"/>
                          <a:gd name="connsiteY7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146296 w 1164128"/>
                          <a:gd name="connsiteY3" fmla="*/ 881064 h 881064"/>
                          <a:gd name="connsiteX4" fmla="*/ 0 w 1164128"/>
                          <a:gd name="connsiteY4" fmla="*/ 734768 h 881064"/>
                          <a:gd name="connsiteX5" fmla="*/ 0 w 1164128"/>
                          <a:gd name="connsiteY5" fmla="*/ 146296 h 881064"/>
                          <a:gd name="connsiteX6" fmla="*/ 146296 w 1164128"/>
                          <a:gd name="connsiteY6" fmla="*/ 0 h 8810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164128" h="881064">
                            <a:moveTo>
                              <a:pt x="146296" y="0"/>
                            </a:moveTo>
                            <a:cubicBezTo>
                              <a:pt x="340317" y="25601"/>
                              <a:pt x="994489" y="202247"/>
                              <a:pt x="1164128" y="299901"/>
                            </a:cubicBezTo>
                            <a:lnTo>
                              <a:pt x="1164128" y="585923"/>
                            </a:lnTo>
                            <a:lnTo>
                              <a:pt x="146296" y="881064"/>
                            </a:lnTo>
                            <a:cubicBezTo>
                              <a:pt x="65499" y="881064"/>
                              <a:pt x="0" y="815565"/>
                              <a:pt x="0" y="734768"/>
                            </a:cubicBezTo>
                            <a:lnTo>
                              <a:pt x="0" y="146296"/>
                            </a:lnTo>
                            <a:cubicBezTo>
                              <a:pt x="0" y="65499"/>
                              <a:pt x="65499" y="0"/>
                              <a:pt x="146296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50196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436" name="グループ化 435">
                      <a:extLst>
                        <a:ext uri="{FF2B5EF4-FFF2-40B4-BE49-F238E27FC236}">
                          <a16:creationId xmlns:a16="http://schemas.microsoft.com/office/drawing/2014/main" id="{55AA0CC8-DA62-482E-AB61-0949FA473C48}"/>
                        </a:ext>
                      </a:extLst>
                    </p:cNvPr>
                    <p:cNvGrpSpPr/>
                    <p:nvPr/>
                  </p:nvGrpSpPr>
                  <p:grpSpPr>
                    <a:xfrm rot="4125484" flipH="1">
                      <a:off x="1689491" y="3098494"/>
                      <a:ext cx="279420" cy="168288"/>
                      <a:chOff x="2147780" y="2981332"/>
                      <a:chExt cx="1443132" cy="881064"/>
                    </a:xfrm>
                  </p:grpSpPr>
                  <p:sp>
                    <p:nvSpPr>
                      <p:cNvPr id="444" name="フリーフォーム: 図形 443">
                        <a:extLst>
                          <a:ext uri="{FF2B5EF4-FFF2-40B4-BE49-F238E27FC236}">
                            <a16:creationId xmlns:a16="http://schemas.microsoft.com/office/drawing/2014/main" id="{061F7F5F-B8DB-47FF-96B2-4596E072C25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47780" y="2981332"/>
                        <a:ext cx="1443132" cy="881064"/>
                      </a:xfrm>
                      <a:custGeom>
                        <a:avLst/>
                        <a:gdLst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220280 w 1164128"/>
                          <a:gd name="connsiteY2" fmla="*/ 22985 h 881064"/>
                          <a:gd name="connsiteX3" fmla="*/ 1164128 w 1164128"/>
                          <a:gd name="connsiteY3" fmla="*/ 299901 h 881064"/>
                          <a:gd name="connsiteX4" fmla="*/ 1164128 w 1164128"/>
                          <a:gd name="connsiteY4" fmla="*/ 585923 h 881064"/>
                          <a:gd name="connsiteX5" fmla="*/ 207781 w 1164128"/>
                          <a:gd name="connsiteY5" fmla="*/ 866507 h 881064"/>
                          <a:gd name="connsiteX6" fmla="*/ 203241 w 1164128"/>
                          <a:gd name="connsiteY6" fmla="*/ 869567 h 881064"/>
                          <a:gd name="connsiteX7" fmla="*/ 146296 w 1164128"/>
                          <a:gd name="connsiteY7" fmla="*/ 881064 h 881064"/>
                          <a:gd name="connsiteX8" fmla="*/ 0 w 1164128"/>
                          <a:gd name="connsiteY8" fmla="*/ 734768 h 881064"/>
                          <a:gd name="connsiteX9" fmla="*/ 0 w 1164128"/>
                          <a:gd name="connsiteY9" fmla="*/ 146296 h 881064"/>
                          <a:gd name="connsiteX10" fmla="*/ 146296 w 1164128"/>
                          <a:gd name="connsiteY10" fmla="*/ 0 h 881064"/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1164128 w 1164128"/>
                          <a:gd name="connsiteY2" fmla="*/ 299901 h 881064"/>
                          <a:gd name="connsiteX3" fmla="*/ 1164128 w 1164128"/>
                          <a:gd name="connsiteY3" fmla="*/ 585923 h 881064"/>
                          <a:gd name="connsiteX4" fmla="*/ 207781 w 1164128"/>
                          <a:gd name="connsiteY4" fmla="*/ 866507 h 881064"/>
                          <a:gd name="connsiteX5" fmla="*/ 203241 w 1164128"/>
                          <a:gd name="connsiteY5" fmla="*/ 869567 h 881064"/>
                          <a:gd name="connsiteX6" fmla="*/ 146296 w 1164128"/>
                          <a:gd name="connsiteY6" fmla="*/ 881064 h 881064"/>
                          <a:gd name="connsiteX7" fmla="*/ 0 w 1164128"/>
                          <a:gd name="connsiteY7" fmla="*/ 734768 h 881064"/>
                          <a:gd name="connsiteX8" fmla="*/ 0 w 1164128"/>
                          <a:gd name="connsiteY8" fmla="*/ 146296 h 881064"/>
                          <a:gd name="connsiteX9" fmla="*/ 146296 w 1164128"/>
                          <a:gd name="connsiteY9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203241 w 1164128"/>
                          <a:gd name="connsiteY4" fmla="*/ 869567 h 881064"/>
                          <a:gd name="connsiteX5" fmla="*/ 146296 w 1164128"/>
                          <a:gd name="connsiteY5" fmla="*/ 881064 h 881064"/>
                          <a:gd name="connsiteX6" fmla="*/ 0 w 1164128"/>
                          <a:gd name="connsiteY6" fmla="*/ 734768 h 881064"/>
                          <a:gd name="connsiteX7" fmla="*/ 0 w 1164128"/>
                          <a:gd name="connsiteY7" fmla="*/ 146296 h 881064"/>
                          <a:gd name="connsiteX8" fmla="*/ 146296 w 1164128"/>
                          <a:gd name="connsiteY8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146296 w 1164128"/>
                          <a:gd name="connsiteY4" fmla="*/ 881064 h 881064"/>
                          <a:gd name="connsiteX5" fmla="*/ 0 w 1164128"/>
                          <a:gd name="connsiteY5" fmla="*/ 734768 h 881064"/>
                          <a:gd name="connsiteX6" fmla="*/ 0 w 1164128"/>
                          <a:gd name="connsiteY6" fmla="*/ 146296 h 881064"/>
                          <a:gd name="connsiteX7" fmla="*/ 146296 w 1164128"/>
                          <a:gd name="connsiteY7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146296 w 1164128"/>
                          <a:gd name="connsiteY3" fmla="*/ 881064 h 881064"/>
                          <a:gd name="connsiteX4" fmla="*/ 0 w 1164128"/>
                          <a:gd name="connsiteY4" fmla="*/ 734768 h 881064"/>
                          <a:gd name="connsiteX5" fmla="*/ 0 w 1164128"/>
                          <a:gd name="connsiteY5" fmla="*/ 146296 h 881064"/>
                          <a:gd name="connsiteX6" fmla="*/ 146296 w 1164128"/>
                          <a:gd name="connsiteY6" fmla="*/ 0 h 8810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164128" h="881064">
                            <a:moveTo>
                              <a:pt x="146296" y="0"/>
                            </a:moveTo>
                            <a:cubicBezTo>
                              <a:pt x="340317" y="25601"/>
                              <a:pt x="994489" y="202247"/>
                              <a:pt x="1164128" y="299901"/>
                            </a:cubicBezTo>
                            <a:lnTo>
                              <a:pt x="1164128" y="585923"/>
                            </a:lnTo>
                            <a:lnTo>
                              <a:pt x="146296" y="881064"/>
                            </a:lnTo>
                            <a:cubicBezTo>
                              <a:pt x="65499" y="881064"/>
                              <a:pt x="0" y="815565"/>
                              <a:pt x="0" y="734768"/>
                            </a:cubicBezTo>
                            <a:lnTo>
                              <a:pt x="0" y="146296"/>
                            </a:lnTo>
                            <a:cubicBezTo>
                              <a:pt x="0" y="65499"/>
                              <a:pt x="65499" y="0"/>
                              <a:pt x="146296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45" name="フリーフォーム: 図形 444">
                        <a:extLst>
                          <a:ext uri="{FF2B5EF4-FFF2-40B4-BE49-F238E27FC236}">
                            <a16:creationId xmlns:a16="http://schemas.microsoft.com/office/drawing/2014/main" id="{EA03C337-0244-492E-8D13-D5A1B7C72EF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412319" y="3148018"/>
                        <a:ext cx="1095549" cy="547691"/>
                      </a:xfrm>
                      <a:custGeom>
                        <a:avLst/>
                        <a:gdLst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220280 w 1164128"/>
                          <a:gd name="connsiteY2" fmla="*/ 22985 h 881064"/>
                          <a:gd name="connsiteX3" fmla="*/ 1164128 w 1164128"/>
                          <a:gd name="connsiteY3" fmla="*/ 299901 h 881064"/>
                          <a:gd name="connsiteX4" fmla="*/ 1164128 w 1164128"/>
                          <a:gd name="connsiteY4" fmla="*/ 585923 h 881064"/>
                          <a:gd name="connsiteX5" fmla="*/ 207781 w 1164128"/>
                          <a:gd name="connsiteY5" fmla="*/ 866507 h 881064"/>
                          <a:gd name="connsiteX6" fmla="*/ 203241 w 1164128"/>
                          <a:gd name="connsiteY6" fmla="*/ 869567 h 881064"/>
                          <a:gd name="connsiteX7" fmla="*/ 146296 w 1164128"/>
                          <a:gd name="connsiteY7" fmla="*/ 881064 h 881064"/>
                          <a:gd name="connsiteX8" fmla="*/ 0 w 1164128"/>
                          <a:gd name="connsiteY8" fmla="*/ 734768 h 881064"/>
                          <a:gd name="connsiteX9" fmla="*/ 0 w 1164128"/>
                          <a:gd name="connsiteY9" fmla="*/ 146296 h 881064"/>
                          <a:gd name="connsiteX10" fmla="*/ 146296 w 1164128"/>
                          <a:gd name="connsiteY10" fmla="*/ 0 h 881064"/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1164128 w 1164128"/>
                          <a:gd name="connsiteY2" fmla="*/ 299901 h 881064"/>
                          <a:gd name="connsiteX3" fmla="*/ 1164128 w 1164128"/>
                          <a:gd name="connsiteY3" fmla="*/ 585923 h 881064"/>
                          <a:gd name="connsiteX4" fmla="*/ 207781 w 1164128"/>
                          <a:gd name="connsiteY4" fmla="*/ 866507 h 881064"/>
                          <a:gd name="connsiteX5" fmla="*/ 203241 w 1164128"/>
                          <a:gd name="connsiteY5" fmla="*/ 869567 h 881064"/>
                          <a:gd name="connsiteX6" fmla="*/ 146296 w 1164128"/>
                          <a:gd name="connsiteY6" fmla="*/ 881064 h 881064"/>
                          <a:gd name="connsiteX7" fmla="*/ 0 w 1164128"/>
                          <a:gd name="connsiteY7" fmla="*/ 734768 h 881064"/>
                          <a:gd name="connsiteX8" fmla="*/ 0 w 1164128"/>
                          <a:gd name="connsiteY8" fmla="*/ 146296 h 881064"/>
                          <a:gd name="connsiteX9" fmla="*/ 146296 w 1164128"/>
                          <a:gd name="connsiteY9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203241 w 1164128"/>
                          <a:gd name="connsiteY4" fmla="*/ 869567 h 881064"/>
                          <a:gd name="connsiteX5" fmla="*/ 146296 w 1164128"/>
                          <a:gd name="connsiteY5" fmla="*/ 881064 h 881064"/>
                          <a:gd name="connsiteX6" fmla="*/ 0 w 1164128"/>
                          <a:gd name="connsiteY6" fmla="*/ 734768 h 881064"/>
                          <a:gd name="connsiteX7" fmla="*/ 0 w 1164128"/>
                          <a:gd name="connsiteY7" fmla="*/ 146296 h 881064"/>
                          <a:gd name="connsiteX8" fmla="*/ 146296 w 1164128"/>
                          <a:gd name="connsiteY8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146296 w 1164128"/>
                          <a:gd name="connsiteY4" fmla="*/ 881064 h 881064"/>
                          <a:gd name="connsiteX5" fmla="*/ 0 w 1164128"/>
                          <a:gd name="connsiteY5" fmla="*/ 734768 h 881064"/>
                          <a:gd name="connsiteX6" fmla="*/ 0 w 1164128"/>
                          <a:gd name="connsiteY6" fmla="*/ 146296 h 881064"/>
                          <a:gd name="connsiteX7" fmla="*/ 146296 w 1164128"/>
                          <a:gd name="connsiteY7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146296 w 1164128"/>
                          <a:gd name="connsiteY3" fmla="*/ 881064 h 881064"/>
                          <a:gd name="connsiteX4" fmla="*/ 0 w 1164128"/>
                          <a:gd name="connsiteY4" fmla="*/ 734768 h 881064"/>
                          <a:gd name="connsiteX5" fmla="*/ 0 w 1164128"/>
                          <a:gd name="connsiteY5" fmla="*/ 146296 h 881064"/>
                          <a:gd name="connsiteX6" fmla="*/ 146296 w 1164128"/>
                          <a:gd name="connsiteY6" fmla="*/ 0 h 8810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164128" h="881064">
                            <a:moveTo>
                              <a:pt x="146296" y="0"/>
                            </a:moveTo>
                            <a:cubicBezTo>
                              <a:pt x="340317" y="25601"/>
                              <a:pt x="994489" y="202247"/>
                              <a:pt x="1164128" y="299901"/>
                            </a:cubicBezTo>
                            <a:lnTo>
                              <a:pt x="1164128" y="585923"/>
                            </a:lnTo>
                            <a:lnTo>
                              <a:pt x="146296" y="881064"/>
                            </a:lnTo>
                            <a:cubicBezTo>
                              <a:pt x="65499" y="881064"/>
                              <a:pt x="0" y="815565"/>
                              <a:pt x="0" y="734768"/>
                            </a:cubicBezTo>
                            <a:lnTo>
                              <a:pt x="0" y="146296"/>
                            </a:lnTo>
                            <a:cubicBezTo>
                              <a:pt x="0" y="65499"/>
                              <a:pt x="65499" y="0"/>
                              <a:pt x="146296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50196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437" name="グループ化 436">
                      <a:extLst>
                        <a:ext uri="{FF2B5EF4-FFF2-40B4-BE49-F238E27FC236}">
                          <a16:creationId xmlns:a16="http://schemas.microsoft.com/office/drawing/2014/main" id="{07F902EF-4B7F-467E-97AD-16F972726B9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540248" y="2990850"/>
                      <a:ext cx="199366" cy="171215"/>
                      <a:chOff x="2426796" y="2981326"/>
                      <a:chExt cx="1164128" cy="881064"/>
                    </a:xfrm>
                  </p:grpSpPr>
                  <p:sp>
                    <p:nvSpPr>
                      <p:cNvPr id="442" name="フリーフォーム: 図形 441">
                        <a:extLst>
                          <a:ext uri="{FF2B5EF4-FFF2-40B4-BE49-F238E27FC236}">
                            <a16:creationId xmlns:a16="http://schemas.microsoft.com/office/drawing/2014/main" id="{BD9FB3E1-14B3-42E4-A742-3CCF555F0FD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426796" y="2981326"/>
                        <a:ext cx="1164128" cy="881064"/>
                      </a:xfrm>
                      <a:custGeom>
                        <a:avLst/>
                        <a:gdLst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220280 w 1164128"/>
                          <a:gd name="connsiteY2" fmla="*/ 22985 h 881064"/>
                          <a:gd name="connsiteX3" fmla="*/ 1164128 w 1164128"/>
                          <a:gd name="connsiteY3" fmla="*/ 299901 h 881064"/>
                          <a:gd name="connsiteX4" fmla="*/ 1164128 w 1164128"/>
                          <a:gd name="connsiteY4" fmla="*/ 585923 h 881064"/>
                          <a:gd name="connsiteX5" fmla="*/ 207781 w 1164128"/>
                          <a:gd name="connsiteY5" fmla="*/ 866507 h 881064"/>
                          <a:gd name="connsiteX6" fmla="*/ 203241 w 1164128"/>
                          <a:gd name="connsiteY6" fmla="*/ 869567 h 881064"/>
                          <a:gd name="connsiteX7" fmla="*/ 146296 w 1164128"/>
                          <a:gd name="connsiteY7" fmla="*/ 881064 h 881064"/>
                          <a:gd name="connsiteX8" fmla="*/ 0 w 1164128"/>
                          <a:gd name="connsiteY8" fmla="*/ 734768 h 881064"/>
                          <a:gd name="connsiteX9" fmla="*/ 0 w 1164128"/>
                          <a:gd name="connsiteY9" fmla="*/ 146296 h 881064"/>
                          <a:gd name="connsiteX10" fmla="*/ 146296 w 1164128"/>
                          <a:gd name="connsiteY10" fmla="*/ 0 h 881064"/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1164128 w 1164128"/>
                          <a:gd name="connsiteY2" fmla="*/ 299901 h 881064"/>
                          <a:gd name="connsiteX3" fmla="*/ 1164128 w 1164128"/>
                          <a:gd name="connsiteY3" fmla="*/ 585923 h 881064"/>
                          <a:gd name="connsiteX4" fmla="*/ 207781 w 1164128"/>
                          <a:gd name="connsiteY4" fmla="*/ 866507 h 881064"/>
                          <a:gd name="connsiteX5" fmla="*/ 203241 w 1164128"/>
                          <a:gd name="connsiteY5" fmla="*/ 869567 h 881064"/>
                          <a:gd name="connsiteX6" fmla="*/ 146296 w 1164128"/>
                          <a:gd name="connsiteY6" fmla="*/ 881064 h 881064"/>
                          <a:gd name="connsiteX7" fmla="*/ 0 w 1164128"/>
                          <a:gd name="connsiteY7" fmla="*/ 734768 h 881064"/>
                          <a:gd name="connsiteX8" fmla="*/ 0 w 1164128"/>
                          <a:gd name="connsiteY8" fmla="*/ 146296 h 881064"/>
                          <a:gd name="connsiteX9" fmla="*/ 146296 w 1164128"/>
                          <a:gd name="connsiteY9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203241 w 1164128"/>
                          <a:gd name="connsiteY4" fmla="*/ 869567 h 881064"/>
                          <a:gd name="connsiteX5" fmla="*/ 146296 w 1164128"/>
                          <a:gd name="connsiteY5" fmla="*/ 881064 h 881064"/>
                          <a:gd name="connsiteX6" fmla="*/ 0 w 1164128"/>
                          <a:gd name="connsiteY6" fmla="*/ 734768 h 881064"/>
                          <a:gd name="connsiteX7" fmla="*/ 0 w 1164128"/>
                          <a:gd name="connsiteY7" fmla="*/ 146296 h 881064"/>
                          <a:gd name="connsiteX8" fmla="*/ 146296 w 1164128"/>
                          <a:gd name="connsiteY8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146296 w 1164128"/>
                          <a:gd name="connsiteY4" fmla="*/ 881064 h 881064"/>
                          <a:gd name="connsiteX5" fmla="*/ 0 w 1164128"/>
                          <a:gd name="connsiteY5" fmla="*/ 734768 h 881064"/>
                          <a:gd name="connsiteX6" fmla="*/ 0 w 1164128"/>
                          <a:gd name="connsiteY6" fmla="*/ 146296 h 881064"/>
                          <a:gd name="connsiteX7" fmla="*/ 146296 w 1164128"/>
                          <a:gd name="connsiteY7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146296 w 1164128"/>
                          <a:gd name="connsiteY3" fmla="*/ 881064 h 881064"/>
                          <a:gd name="connsiteX4" fmla="*/ 0 w 1164128"/>
                          <a:gd name="connsiteY4" fmla="*/ 734768 h 881064"/>
                          <a:gd name="connsiteX5" fmla="*/ 0 w 1164128"/>
                          <a:gd name="connsiteY5" fmla="*/ 146296 h 881064"/>
                          <a:gd name="connsiteX6" fmla="*/ 146296 w 1164128"/>
                          <a:gd name="connsiteY6" fmla="*/ 0 h 8810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164128" h="881064">
                            <a:moveTo>
                              <a:pt x="146296" y="0"/>
                            </a:moveTo>
                            <a:cubicBezTo>
                              <a:pt x="340317" y="25601"/>
                              <a:pt x="994489" y="202247"/>
                              <a:pt x="1164128" y="299901"/>
                            </a:cubicBezTo>
                            <a:lnTo>
                              <a:pt x="1164128" y="585923"/>
                            </a:lnTo>
                            <a:lnTo>
                              <a:pt x="146296" y="881064"/>
                            </a:lnTo>
                            <a:cubicBezTo>
                              <a:pt x="65499" y="881064"/>
                              <a:pt x="0" y="815565"/>
                              <a:pt x="0" y="734768"/>
                            </a:cubicBezTo>
                            <a:lnTo>
                              <a:pt x="0" y="146296"/>
                            </a:lnTo>
                            <a:cubicBezTo>
                              <a:pt x="0" y="65499"/>
                              <a:pt x="65499" y="0"/>
                              <a:pt x="146296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43" name="フリーフォーム: 図形 442">
                        <a:extLst>
                          <a:ext uri="{FF2B5EF4-FFF2-40B4-BE49-F238E27FC236}">
                            <a16:creationId xmlns:a16="http://schemas.microsoft.com/office/drawing/2014/main" id="{2F655913-9320-4CE3-802D-338B71B9B3E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554745" y="3148013"/>
                        <a:ext cx="953138" cy="547690"/>
                      </a:xfrm>
                      <a:custGeom>
                        <a:avLst/>
                        <a:gdLst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220280 w 1164128"/>
                          <a:gd name="connsiteY2" fmla="*/ 22985 h 881064"/>
                          <a:gd name="connsiteX3" fmla="*/ 1164128 w 1164128"/>
                          <a:gd name="connsiteY3" fmla="*/ 299901 h 881064"/>
                          <a:gd name="connsiteX4" fmla="*/ 1164128 w 1164128"/>
                          <a:gd name="connsiteY4" fmla="*/ 585923 h 881064"/>
                          <a:gd name="connsiteX5" fmla="*/ 207781 w 1164128"/>
                          <a:gd name="connsiteY5" fmla="*/ 866507 h 881064"/>
                          <a:gd name="connsiteX6" fmla="*/ 203241 w 1164128"/>
                          <a:gd name="connsiteY6" fmla="*/ 869567 h 881064"/>
                          <a:gd name="connsiteX7" fmla="*/ 146296 w 1164128"/>
                          <a:gd name="connsiteY7" fmla="*/ 881064 h 881064"/>
                          <a:gd name="connsiteX8" fmla="*/ 0 w 1164128"/>
                          <a:gd name="connsiteY8" fmla="*/ 734768 h 881064"/>
                          <a:gd name="connsiteX9" fmla="*/ 0 w 1164128"/>
                          <a:gd name="connsiteY9" fmla="*/ 146296 h 881064"/>
                          <a:gd name="connsiteX10" fmla="*/ 146296 w 1164128"/>
                          <a:gd name="connsiteY10" fmla="*/ 0 h 881064"/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1164128 w 1164128"/>
                          <a:gd name="connsiteY2" fmla="*/ 299901 h 881064"/>
                          <a:gd name="connsiteX3" fmla="*/ 1164128 w 1164128"/>
                          <a:gd name="connsiteY3" fmla="*/ 585923 h 881064"/>
                          <a:gd name="connsiteX4" fmla="*/ 207781 w 1164128"/>
                          <a:gd name="connsiteY4" fmla="*/ 866507 h 881064"/>
                          <a:gd name="connsiteX5" fmla="*/ 203241 w 1164128"/>
                          <a:gd name="connsiteY5" fmla="*/ 869567 h 881064"/>
                          <a:gd name="connsiteX6" fmla="*/ 146296 w 1164128"/>
                          <a:gd name="connsiteY6" fmla="*/ 881064 h 881064"/>
                          <a:gd name="connsiteX7" fmla="*/ 0 w 1164128"/>
                          <a:gd name="connsiteY7" fmla="*/ 734768 h 881064"/>
                          <a:gd name="connsiteX8" fmla="*/ 0 w 1164128"/>
                          <a:gd name="connsiteY8" fmla="*/ 146296 h 881064"/>
                          <a:gd name="connsiteX9" fmla="*/ 146296 w 1164128"/>
                          <a:gd name="connsiteY9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203241 w 1164128"/>
                          <a:gd name="connsiteY4" fmla="*/ 869567 h 881064"/>
                          <a:gd name="connsiteX5" fmla="*/ 146296 w 1164128"/>
                          <a:gd name="connsiteY5" fmla="*/ 881064 h 881064"/>
                          <a:gd name="connsiteX6" fmla="*/ 0 w 1164128"/>
                          <a:gd name="connsiteY6" fmla="*/ 734768 h 881064"/>
                          <a:gd name="connsiteX7" fmla="*/ 0 w 1164128"/>
                          <a:gd name="connsiteY7" fmla="*/ 146296 h 881064"/>
                          <a:gd name="connsiteX8" fmla="*/ 146296 w 1164128"/>
                          <a:gd name="connsiteY8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146296 w 1164128"/>
                          <a:gd name="connsiteY4" fmla="*/ 881064 h 881064"/>
                          <a:gd name="connsiteX5" fmla="*/ 0 w 1164128"/>
                          <a:gd name="connsiteY5" fmla="*/ 734768 h 881064"/>
                          <a:gd name="connsiteX6" fmla="*/ 0 w 1164128"/>
                          <a:gd name="connsiteY6" fmla="*/ 146296 h 881064"/>
                          <a:gd name="connsiteX7" fmla="*/ 146296 w 1164128"/>
                          <a:gd name="connsiteY7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146296 w 1164128"/>
                          <a:gd name="connsiteY3" fmla="*/ 881064 h 881064"/>
                          <a:gd name="connsiteX4" fmla="*/ 0 w 1164128"/>
                          <a:gd name="connsiteY4" fmla="*/ 734768 h 881064"/>
                          <a:gd name="connsiteX5" fmla="*/ 0 w 1164128"/>
                          <a:gd name="connsiteY5" fmla="*/ 146296 h 881064"/>
                          <a:gd name="connsiteX6" fmla="*/ 146296 w 1164128"/>
                          <a:gd name="connsiteY6" fmla="*/ 0 h 8810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164128" h="881064">
                            <a:moveTo>
                              <a:pt x="146296" y="0"/>
                            </a:moveTo>
                            <a:cubicBezTo>
                              <a:pt x="340317" y="25601"/>
                              <a:pt x="994489" y="202247"/>
                              <a:pt x="1164128" y="299901"/>
                            </a:cubicBezTo>
                            <a:lnTo>
                              <a:pt x="1164128" y="585923"/>
                            </a:lnTo>
                            <a:lnTo>
                              <a:pt x="146296" y="881064"/>
                            </a:lnTo>
                            <a:cubicBezTo>
                              <a:pt x="65499" y="881064"/>
                              <a:pt x="0" y="815565"/>
                              <a:pt x="0" y="734768"/>
                            </a:cubicBezTo>
                            <a:lnTo>
                              <a:pt x="0" y="146296"/>
                            </a:lnTo>
                            <a:cubicBezTo>
                              <a:pt x="0" y="65499"/>
                              <a:pt x="65499" y="0"/>
                              <a:pt x="146296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50196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438" name="グループ化 437">
                      <a:extLst>
                        <a:ext uri="{FF2B5EF4-FFF2-40B4-BE49-F238E27FC236}">
                          <a16:creationId xmlns:a16="http://schemas.microsoft.com/office/drawing/2014/main" id="{19F1B8F7-AD1D-4277-AE1E-474CA0488CD3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1760821" y="2990850"/>
                      <a:ext cx="199366" cy="171215"/>
                      <a:chOff x="2426796" y="2981326"/>
                      <a:chExt cx="1164128" cy="881064"/>
                    </a:xfrm>
                  </p:grpSpPr>
                  <p:sp>
                    <p:nvSpPr>
                      <p:cNvPr id="440" name="フリーフォーム: 図形 439">
                        <a:extLst>
                          <a:ext uri="{FF2B5EF4-FFF2-40B4-BE49-F238E27FC236}">
                            <a16:creationId xmlns:a16="http://schemas.microsoft.com/office/drawing/2014/main" id="{95ADC2DA-29FC-42D7-900A-FB17E853AFE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426796" y="2981326"/>
                        <a:ext cx="1164128" cy="881064"/>
                      </a:xfrm>
                      <a:custGeom>
                        <a:avLst/>
                        <a:gdLst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220280 w 1164128"/>
                          <a:gd name="connsiteY2" fmla="*/ 22985 h 881064"/>
                          <a:gd name="connsiteX3" fmla="*/ 1164128 w 1164128"/>
                          <a:gd name="connsiteY3" fmla="*/ 299901 h 881064"/>
                          <a:gd name="connsiteX4" fmla="*/ 1164128 w 1164128"/>
                          <a:gd name="connsiteY4" fmla="*/ 585923 h 881064"/>
                          <a:gd name="connsiteX5" fmla="*/ 207781 w 1164128"/>
                          <a:gd name="connsiteY5" fmla="*/ 866507 h 881064"/>
                          <a:gd name="connsiteX6" fmla="*/ 203241 w 1164128"/>
                          <a:gd name="connsiteY6" fmla="*/ 869567 h 881064"/>
                          <a:gd name="connsiteX7" fmla="*/ 146296 w 1164128"/>
                          <a:gd name="connsiteY7" fmla="*/ 881064 h 881064"/>
                          <a:gd name="connsiteX8" fmla="*/ 0 w 1164128"/>
                          <a:gd name="connsiteY8" fmla="*/ 734768 h 881064"/>
                          <a:gd name="connsiteX9" fmla="*/ 0 w 1164128"/>
                          <a:gd name="connsiteY9" fmla="*/ 146296 h 881064"/>
                          <a:gd name="connsiteX10" fmla="*/ 146296 w 1164128"/>
                          <a:gd name="connsiteY10" fmla="*/ 0 h 881064"/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1164128 w 1164128"/>
                          <a:gd name="connsiteY2" fmla="*/ 299901 h 881064"/>
                          <a:gd name="connsiteX3" fmla="*/ 1164128 w 1164128"/>
                          <a:gd name="connsiteY3" fmla="*/ 585923 h 881064"/>
                          <a:gd name="connsiteX4" fmla="*/ 207781 w 1164128"/>
                          <a:gd name="connsiteY4" fmla="*/ 866507 h 881064"/>
                          <a:gd name="connsiteX5" fmla="*/ 203241 w 1164128"/>
                          <a:gd name="connsiteY5" fmla="*/ 869567 h 881064"/>
                          <a:gd name="connsiteX6" fmla="*/ 146296 w 1164128"/>
                          <a:gd name="connsiteY6" fmla="*/ 881064 h 881064"/>
                          <a:gd name="connsiteX7" fmla="*/ 0 w 1164128"/>
                          <a:gd name="connsiteY7" fmla="*/ 734768 h 881064"/>
                          <a:gd name="connsiteX8" fmla="*/ 0 w 1164128"/>
                          <a:gd name="connsiteY8" fmla="*/ 146296 h 881064"/>
                          <a:gd name="connsiteX9" fmla="*/ 146296 w 1164128"/>
                          <a:gd name="connsiteY9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203241 w 1164128"/>
                          <a:gd name="connsiteY4" fmla="*/ 869567 h 881064"/>
                          <a:gd name="connsiteX5" fmla="*/ 146296 w 1164128"/>
                          <a:gd name="connsiteY5" fmla="*/ 881064 h 881064"/>
                          <a:gd name="connsiteX6" fmla="*/ 0 w 1164128"/>
                          <a:gd name="connsiteY6" fmla="*/ 734768 h 881064"/>
                          <a:gd name="connsiteX7" fmla="*/ 0 w 1164128"/>
                          <a:gd name="connsiteY7" fmla="*/ 146296 h 881064"/>
                          <a:gd name="connsiteX8" fmla="*/ 146296 w 1164128"/>
                          <a:gd name="connsiteY8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146296 w 1164128"/>
                          <a:gd name="connsiteY4" fmla="*/ 881064 h 881064"/>
                          <a:gd name="connsiteX5" fmla="*/ 0 w 1164128"/>
                          <a:gd name="connsiteY5" fmla="*/ 734768 h 881064"/>
                          <a:gd name="connsiteX6" fmla="*/ 0 w 1164128"/>
                          <a:gd name="connsiteY6" fmla="*/ 146296 h 881064"/>
                          <a:gd name="connsiteX7" fmla="*/ 146296 w 1164128"/>
                          <a:gd name="connsiteY7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146296 w 1164128"/>
                          <a:gd name="connsiteY3" fmla="*/ 881064 h 881064"/>
                          <a:gd name="connsiteX4" fmla="*/ 0 w 1164128"/>
                          <a:gd name="connsiteY4" fmla="*/ 734768 h 881064"/>
                          <a:gd name="connsiteX5" fmla="*/ 0 w 1164128"/>
                          <a:gd name="connsiteY5" fmla="*/ 146296 h 881064"/>
                          <a:gd name="connsiteX6" fmla="*/ 146296 w 1164128"/>
                          <a:gd name="connsiteY6" fmla="*/ 0 h 8810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164128" h="881064">
                            <a:moveTo>
                              <a:pt x="146296" y="0"/>
                            </a:moveTo>
                            <a:cubicBezTo>
                              <a:pt x="340317" y="25601"/>
                              <a:pt x="994489" y="202247"/>
                              <a:pt x="1164128" y="299901"/>
                            </a:cubicBezTo>
                            <a:lnTo>
                              <a:pt x="1164128" y="585923"/>
                            </a:lnTo>
                            <a:lnTo>
                              <a:pt x="146296" y="881064"/>
                            </a:lnTo>
                            <a:cubicBezTo>
                              <a:pt x="65499" y="881064"/>
                              <a:pt x="0" y="815565"/>
                              <a:pt x="0" y="734768"/>
                            </a:cubicBezTo>
                            <a:lnTo>
                              <a:pt x="0" y="146296"/>
                            </a:lnTo>
                            <a:cubicBezTo>
                              <a:pt x="0" y="65499"/>
                              <a:pt x="65499" y="0"/>
                              <a:pt x="146296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41" name="フリーフォーム: 図形 440">
                        <a:extLst>
                          <a:ext uri="{FF2B5EF4-FFF2-40B4-BE49-F238E27FC236}">
                            <a16:creationId xmlns:a16="http://schemas.microsoft.com/office/drawing/2014/main" id="{564C8F4F-741E-4F17-9C5F-B31AF08EE58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554745" y="3148013"/>
                        <a:ext cx="953138" cy="547690"/>
                      </a:xfrm>
                      <a:custGeom>
                        <a:avLst/>
                        <a:gdLst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220280 w 1164128"/>
                          <a:gd name="connsiteY2" fmla="*/ 22985 h 881064"/>
                          <a:gd name="connsiteX3" fmla="*/ 1164128 w 1164128"/>
                          <a:gd name="connsiteY3" fmla="*/ 299901 h 881064"/>
                          <a:gd name="connsiteX4" fmla="*/ 1164128 w 1164128"/>
                          <a:gd name="connsiteY4" fmla="*/ 585923 h 881064"/>
                          <a:gd name="connsiteX5" fmla="*/ 207781 w 1164128"/>
                          <a:gd name="connsiteY5" fmla="*/ 866507 h 881064"/>
                          <a:gd name="connsiteX6" fmla="*/ 203241 w 1164128"/>
                          <a:gd name="connsiteY6" fmla="*/ 869567 h 881064"/>
                          <a:gd name="connsiteX7" fmla="*/ 146296 w 1164128"/>
                          <a:gd name="connsiteY7" fmla="*/ 881064 h 881064"/>
                          <a:gd name="connsiteX8" fmla="*/ 0 w 1164128"/>
                          <a:gd name="connsiteY8" fmla="*/ 734768 h 881064"/>
                          <a:gd name="connsiteX9" fmla="*/ 0 w 1164128"/>
                          <a:gd name="connsiteY9" fmla="*/ 146296 h 881064"/>
                          <a:gd name="connsiteX10" fmla="*/ 146296 w 1164128"/>
                          <a:gd name="connsiteY10" fmla="*/ 0 h 881064"/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1164128 w 1164128"/>
                          <a:gd name="connsiteY2" fmla="*/ 299901 h 881064"/>
                          <a:gd name="connsiteX3" fmla="*/ 1164128 w 1164128"/>
                          <a:gd name="connsiteY3" fmla="*/ 585923 h 881064"/>
                          <a:gd name="connsiteX4" fmla="*/ 207781 w 1164128"/>
                          <a:gd name="connsiteY4" fmla="*/ 866507 h 881064"/>
                          <a:gd name="connsiteX5" fmla="*/ 203241 w 1164128"/>
                          <a:gd name="connsiteY5" fmla="*/ 869567 h 881064"/>
                          <a:gd name="connsiteX6" fmla="*/ 146296 w 1164128"/>
                          <a:gd name="connsiteY6" fmla="*/ 881064 h 881064"/>
                          <a:gd name="connsiteX7" fmla="*/ 0 w 1164128"/>
                          <a:gd name="connsiteY7" fmla="*/ 734768 h 881064"/>
                          <a:gd name="connsiteX8" fmla="*/ 0 w 1164128"/>
                          <a:gd name="connsiteY8" fmla="*/ 146296 h 881064"/>
                          <a:gd name="connsiteX9" fmla="*/ 146296 w 1164128"/>
                          <a:gd name="connsiteY9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203241 w 1164128"/>
                          <a:gd name="connsiteY4" fmla="*/ 869567 h 881064"/>
                          <a:gd name="connsiteX5" fmla="*/ 146296 w 1164128"/>
                          <a:gd name="connsiteY5" fmla="*/ 881064 h 881064"/>
                          <a:gd name="connsiteX6" fmla="*/ 0 w 1164128"/>
                          <a:gd name="connsiteY6" fmla="*/ 734768 h 881064"/>
                          <a:gd name="connsiteX7" fmla="*/ 0 w 1164128"/>
                          <a:gd name="connsiteY7" fmla="*/ 146296 h 881064"/>
                          <a:gd name="connsiteX8" fmla="*/ 146296 w 1164128"/>
                          <a:gd name="connsiteY8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146296 w 1164128"/>
                          <a:gd name="connsiteY4" fmla="*/ 881064 h 881064"/>
                          <a:gd name="connsiteX5" fmla="*/ 0 w 1164128"/>
                          <a:gd name="connsiteY5" fmla="*/ 734768 h 881064"/>
                          <a:gd name="connsiteX6" fmla="*/ 0 w 1164128"/>
                          <a:gd name="connsiteY6" fmla="*/ 146296 h 881064"/>
                          <a:gd name="connsiteX7" fmla="*/ 146296 w 1164128"/>
                          <a:gd name="connsiteY7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146296 w 1164128"/>
                          <a:gd name="connsiteY3" fmla="*/ 881064 h 881064"/>
                          <a:gd name="connsiteX4" fmla="*/ 0 w 1164128"/>
                          <a:gd name="connsiteY4" fmla="*/ 734768 h 881064"/>
                          <a:gd name="connsiteX5" fmla="*/ 0 w 1164128"/>
                          <a:gd name="connsiteY5" fmla="*/ 146296 h 881064"/>
                          <a:gd name="connsiteX6" fmla="*/ 146296 w 1164128"/>
                          <a:gd name="connsiteY6" fmla="*/ 0 h 8810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164128" h="881064">
                            <a:moveTo>
                              <a:pt x="146296" y="0"/>
                            </a:moveTo>
                            <a:cubicBezTo>
                              <a:pt x="340317" y="25601"/>
                              <a:pt x="994489" y="202247"/>
                              <a:pt x="1164128" y="299901"/>
                            </a:cubicBezTo>
                            <a:lnTo>
                              <a:pt x="1164128" y="585923"/>
                            </a:lnTo>
                            <a:lnTo>
                              <a:pt x="146296" y="881064"/>
                            </a:lnTo>
                            <a:cubicBezTo>
                              <a:pt x="65499" y="881064"/>
                              <a:pt x="0" y="815565"/>
                              <a:pt x="0" y="734768"/>
                            </a:cubicBezTo>
                            <a:lnTo>
                              <a:pt x="0" y="146296"/>
                            </a:lnTo>
                            <a:cubicBezTo>
                              <a:pt x="0" y="65499"/>
                              <a:pt x="65499" y="0"/>
                              <a:pt x="146296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50196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439" name="四角形: 角を丸くする 438">
                      <a:extLst>
                        <a:ext uri="{FF2B5EF4-FFF2-40B4-BE49-F238E27FC236}">
                          <a16:creationId xmlns:a16="http://schemas.microsoft.com/office/drawing/2014/main" id="{BEE7E853-764A-44D9-A089-D015517B70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02401" y="3020273"/>
                      <a:ext cx="99137" cy="109729"/>
                    </a:xfrm>
                    <a:prstGeom prst="roundRect">
                      <a:avLst>
                        <a:gd name="adj" fmla="val 31190"/>
                      </a:avLst>
                    </a:pr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48" name="楕円 447">
                    <a:extLst>
                      <a:ext uri="{FF2B5EF4-FFF2-40B4-BE49-F238E27FC236}">
                        <a16:creationId xmlns:a16="http://schemas.microsoft.com/office/drawing/2014/main" id="{BD0BABFC-E940-4E4E-824B-5DEDFD51063F}"/>
                      </a:ext>
                    </a:extLst>
                  </p:cNvPr>
                  <p:cNvSpPr/>
                  <p:nvPr/>
                </p:nvSpPr>
                <p:spPr>
                  <a:xfrm>
                    <a:off x="881665" y="3365501"/>
                    <a:ext cx="63406" cy="63404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9" name="楕円 448">
                    <a:extLst>
                      <a:ext uri="{FF2B5EF4-FFF2-40B4-BE49-F238E27FC236}">
                        <a16:creationId xmlns:a16="http://schemas.microsoft.com/office/drawing/2014/main" id="{757A1DB0-526F-46A4-A77D-4C6A22F5A291}"/>
                      </a:ext>
                    </a:extLst>
                  </p:cNvPr>
                  <p:cNvSpPr/>
                  <p:nvPr/>
                </p:nvSpPr>
                <p:spPr>
                  <a:xfrm>
                    <a:off x="881665" y="3149601"/>
                    <a:ext cx="63406" cy="63404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0" name="楕円 449">
                    <a:extLst>
                      <a:ext uri="{FF2B5EF4-FFF2-40B4-BE49-F238E27FC236}">
                        <a16:creationId xmlns:a16="http://schemas.microsoft.com/office/drawing/2014/main" id="{4348F0E2-8E53-401D-A62D-C539C7E64DCE}"/>
                      </a:ext>
                    </a:extLst>
                  </p:cNvPr>
                  <p:cNvSpPr/>
                  <p:nvPr/>
                </p:nvSpPr>
                <p:spPr>
                  <a:xfrm>
                    <a:off x="881665" y="2940051"/>
                    <a:ext cx="63406" cy="63404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" name="グループ化 4">
                  <a:extLst>
                    <a:ext uri="{FF2B5EF4-FFF2-40B4-BE49-F238E27FC236}">
                      <a16:creationId xmlns:a16="http://schemas.microsoft.com/office/drawing/2014/main" id="{F2214041-3461-474B-B845-1412AAB4CAC3}"/>
                    </a:ext>
                  </a:extLst>
                </p:cNvPr>
                <p:cNvGrpSpPr/>
                <p:nvPr/>
              </p:nvGrpSpPr>
              <p:grpSpPr>
                <a:xfrm>
                  <a:off x="1374304" y="1140658"/>
                  <a:ext cx="1297181" cy="1340465"/>
                  <a:chOff x="4260278" y="1003492"/>
                  <a:chExt cx="1297181" cy="1340465"/>
                </a:xfrm>
              </p:grpSpPr>
              <p:sp>
                <p:nvSpPr>
                  <p:cNvPr id="38" name="円/楕円 373">
                    <a:extLst>
                      <a:ext uri="{FF2B5EF4-FFF2-40B4-BE49-F238E27FC236}">
                        <a16:creationId xmlns:a16="http://schemas.microsoft.com/office/drawing/2014/main" id="{D26AA2ED-E034-4321-A094-4A206A7BD3D3}"/>
                      </a:ext>
                    </a:extLst>
                  </p:cNvPr>
                  <p:cNvSpPr/>
                  <p:nvPr/>
                </p:nvSpPr>
                <p:spPr>
                  <a:xfrm>
                    <a:off x="4328842" y="1003492"/>
                    <a:ext cx="1146281" cy="114628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" name="月 823">
                    <a:extLst>
                      <a:ext uri="{FF2B5EF4-FFF2-40B4-BE49-F238E27FC236}">
                        <a16:creationId xmlns:a16="http://schemas.microsoft.com/office/drawing/2014/main" id="{D22E9E2E-E58C-4FE5-AEDA-1853BA140C0D}"/>
                      </a:ext>
                    </a:extLst>
                  </p:cNvPr>
                  <p:cNvSpPr/>
                  <p:nvPr/>
                </p:nvSpPr>
                <p:spPr>
                  <a:xfrm flipH="1">
                    <a:off x="4260278" y="1476890"/>
                    <a:ext cx="644357" cy="8670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5608" h="586168">
                        <a:moveTo>
                          <a:pt x="286452" y="0"/>
                        </a:moveTo>
                        <a:cubicBezTo>
                          <a:pt x="199276" y="192948"/>
                          <a:pt x="263638" y="433147"/>
                          <a:pt x="435608" y="556657"/>
                        </a:cubicBezTo>
                        <a:lnTo>
                          <a:pt x="435608" y="556658"/>
                        </a:lnTo>
                        <a:cubicBezTo>
                          <a:pt x="355652" y="578082"/>
                          <a:pt x="273439" y="556463"/>
                          <a:pt x="210751" y="504343"/>
                        </a:cubicBezTo>
                        <a:cubicBezTo>
                          <a:pt x="223970" y="533586"/>
                          <a:pt x="241477" y="560887"/>
                          <a:pt x="262179" y="586167"/>
                        </a:cubicBezTo>
                        <a:lnTo>
                          <a:pt x="262179" y="586168"/>
                        </a:lnTo>
                        <a:cubicBezTo>
                          <a:pt x="117382" y="586168"/>
                          <a:pt x="0" y="457160"/>
                          <a:pt x="0" y="298021"/>
                        </a:cubicBezTo>
                        <a:cubicBezTo>
                          <a:pt x="0" y="139406"/>
                          <a:pt x="116610" y="10724"/>
                          <a:pt x="260750" y="10033"/>
                        </a:cubicBezTo>
                        <a:cubicBezTo>
                          <a:pt x="268698" y="5310"/>
                          <a:pt x="277451" y="2412"/>
                          <a:pt x="28645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" name="月 823">
                    <a:extLst>
                      <a:ext uri="{FF2B5EF4-FFF2-40B4-BE49-F238E27FC236}">
                        <a16:creationId xmlns:a16="http://schemas.microsoft.com/office/drawing/2014/main" id="{3FAE72F3-D25B-468C-872A-C2620FB18053}"/>
                      </a:ext>
                    </a:extLst>
                  </p:cNvPr>
                  <p:cNvSpPr/>
                  <p:nvPr/>
                </p:nvSpPr>
                <p:spPr>
                  <a:xfrm>
                    <a:off x="4913102" y="1476890"/>
                    <a:ext cx="644357" cy="8670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5608" h="586168">
                        <a:moveTo>
                          <a:pt x="286452" y="0"/>
                        </a:moveTo>
                        <a:cubicBezTo>
                          <a:pt x="199276" y="192948"/>
                          <a:pt x="263638" y="433147"/>
                          <a:pt x="435608" y="556657"/>
                        </a:cubicBezTo>
                        <a:lnTo>
                          <a:pt x="435608" y="556658"/>
                        </a:lnTo>
                        <a:cubicBezTo>
                          <a:pt x="355652" y="578082"/>
                          <a:pt x="273439" y="556463"/>
                          <a:pt x="210751" y="504343"/>
                        </a:cubicBezTo>
                        <a:cubicBezTo>
                          <a:pt x="223970" y="533586"/>
                          <a:pt x="241477" y="560887"/>
                          <a:pt x="262179" y="586167"/>
                        </a:cubicBezTo>
                        <a:lnTo>
                          <a:pt x="262179" y="586168"/>
                        </a:lnTo>
                        <a:cubicBezTo>
                          <a:pt x="117382" y="586168"/>
                          <a:pt x="0" y="457160"/>
                          <a:pt x="0" y="298021"/>
                        </a:cubicBezTo>
                        <a:cubicBezTo>
                          <a:pt x="0" y="139406"/>
                          <a:pt x="116610" y="10724"/>
                          <a:pt x="260750" y="10033"/>
                        </a:cubicBezTo>
                        <a:cubicBezTo>
                          <a:pt x="268698" y="5310"/>
                          <a:pt x="277451" y="2412"/>
                          <a:pt x="28645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41" name="グループ化 40">
                    <a:extLst>
                      <a:ext uri="{FF2B5EF4-FFF2-40B4-BE49-F238E27FC236}">
                        <a16:creationId xmlns:a16="http://schemas.microsoft.com/office/drawing/2014/main" id="{04557EBB-6E15-4A22-94B9-2BCEB0D903C7}"/>
                      </a:ext>
                    </a:extLst>
                  </p:cNvPr>
                  <p:cNvGrpSpPr/>
                  <p:nvPr/>
                </p:nvGrpSpPr>
                <p:grpSpPr>
                  <a:xfrm>
                    <a:off x="4290454" y="1107003"/>
                    <a:ext cx="1234507" cy="1164732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54" name="グループ化 53">
                      <a:extLst>
                        <a:ext uri="{FF2B5EF4-FFF2-40B4-BE49-F238E27FC236}">
                          <a16:creationId xmlns:a16="http://schemas.microsoft.com/office/drawing/2014/main" id="{751EC75D-0287-4BBD-BEAF-7B357686F2F1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59" name="円/楕円 407">
                        <a:extLst>
                          <a:ext uri="{FF2B5EF4-FFF2-40B4-BE49-F238E27FC236}">
                            <a16:creationId xmlns:a16="http://schemas.microsoft.com/office/drawing/2014/main" id="{952B391D-56DD-486A-BFDD-3F30E84A4F0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60" name="円/楕円 408">
                        <a:extLst>
                          <a:ext uri="{FF2B5EF4-FFF2-40B4-BE49-F238E27FC236}">
                            <a16:creationId xmlns:a16="http://schemas.microsoft.com/office/drawing/2014/main" id="{2FF1288E-3CC8-4F63-BC26-78A278EC827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55" name="グループ化 54">
                      <a:extLst>
                        <a:ext uri="{FF2B5EF4-FFF2-40B4-BE49-F238E27FC236}">
                          <a16:creationId xmlns:a16="http://schemas.microsoft.com/office/drawing/2014/main" id="{77B772E7-3671-448B-9220-3E9FDD2ACFD0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57" name="円/楕円 405">
                        <a:extLst>
                          <a:ext uri="{FF2B5EF4-FFF2-40B4-BE49-F238E27FC236}">
                            <a16:creationId xmlns:a16="http://schemas.microsoft.com/office/drawing/2014/main" id="{813AE7D1-A5E1-4B9C-98F4-B4B35DA728F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58" name="円/楕円 406">
                        <a:extLst>
                          <a:ext uri="{FF2B5EF4-FFF2-40B4-BE49-F238E27FC236}">
                            <a16:creationId xmlns:a16="http://schemas.microsoft.com/office/drawing/2014/main" id="{6F0D964D-7D72-44BF-9E5F-B8D21212D08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56" name="円/楕円 404">
                      <a:extLst>
                        <a:ext uri="{FF2B5EF4-FFF2-40B4-BE49-F238E27FC236}">
                          <a16:creationId xmlns:a16="http://schemas.microsoft.com/office/drawing/2014/main" id="{B9DF3E59-89BE-49DF-AE9F-D6006F824B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2" name="円/楕円 27">
                    <a:extLst>
                      <a:ext uri="{FF2B5EF4-FFF2-40B4-BE49-F238E27FC236}">
                        <a16:creationId xmlns:a16="http://schemas.microsoft.com/office/drawing/2014/main" id="{87FD1E28-3A96-4565-9439-A045C530C35C}"/>
                      </a:ext>
                    </a:extLst>
                  </p:cNvPr>
                  <p:cNvSpPr/>
                  <p:nvPr/>
                </p:nvSpPr>
                <p:spPr>
                  <a:xfrm>
                    <a:off x="4789194" y="2085551"/>
                    <a:ext cx="242958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3" name="円/楕円 27">
                    <a:extLst>
                      <a:ext uri="{FF2B5EF4-FFF2-40B4-BE49-F238E27FC236}">
                        <a16:creationId xmlns:a16="http://schemas.microsoft.com/office/drawing/2014/main" id="{4F9BA480-4891-4BB7-9E40-F1524989DC9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86502" y="1463912"/>
                    <a:ext cx="313118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4" name="円/楕円 27">
                    <a:extLst>
                      <a:ext uri="{FF2B5EF4-FFF2-40B4-BE49-F238E27FC236}">
                        <a16:creationId xmlns:a16="http://schemas.microsoft.com/office/drawing/2014/main" id="{52C72360-62EB-4F31-8445-6829C5CB789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017372" y="1463912"/>
                    <a:ext cx="313118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5" name="正方形/長方形 67">
                    <a:extLst>
                      <a:ext uri="{FF2B5EF4-FFF2-40B4-BE49-F238E27FC236}">
                        <a16:creationId xmlns:a16="http://schemas.microsoft.com/office/drawing/2014/main" id="{87972717-981F-4C3E-8B71-95F8E1C57478}"/>
                      </a:ext>
                    </a:extLst>
                  </p:cNvPr>
                  <p:cNvSpPr/>
                  <p:nvPr/>
                </p:nvSpPr>
                <p:spPr>
                  <a:xfrm>
                    <a:off x="4882157" y="1957346"/>
                    <a:ext cx="74151" cy="380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9" name="月 48">
                    <a:extLst>
                      <a:ext uri="{FF2B5EF4-FFF2-40B4-BE49-F238E27FC236}">
                        <a16:creationId xmlns:a16="http://schemas.microsoft.com/office/drawing/2014/main" id="{2BA2D578-AFBE-413C-B086-C87DFA5FB3E5}"/>
                      </a:ext>
                    </a:extLst>
                  </p:cNvPr>
                  <p:cNvSpPr/>
                  <p:nvPr/>
                </p:nvSpPr>
                <p:spPr>
                  <a:xfrm>
                    <a:off x="4550424" y="1140578"/>
                    <a:ext cx="140985" cy="436053"/>
                  </a:xfrm>
                  <a:prstGeom prst="moon">
                    <a:avLst>
                      <a:gd name="adj" fmla="val 635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0" name="月 49">
                    <a:extLst>
                      <a:ext uri="{FF2B5EF4-FFF2-40B4-BE49-F238E27FC236}">
                        <a16:creationId xmlns:a16="http://schemas.microsoft.com/office/drawing/2014/main" id="{A9F30B83-EFA3-4BD5-A3B8-501F10175514}"/>
                      </a:ext>
                    </a:extLst>
                  </p:cNvPr>
                  <p:cNvSpPr/>
                  <p:nvPr/>
                </p:nvSpPr>
                <p:spPr>
                  <a:xfrm>
                    <a:off x="4454629" y="1180943"/>
                    <a:ext cx="140985" cy="436053"/>
                  </a:xfrm>
                  <a:prstGeom prst="moon">
                    <a:avLst>
                      <a:gd name="adj" fmla="val 51689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1" name="月 50">
                    <a:extLst>
                      <a:ext uri="{FF2B5EF4-FFF2-40B4-BE49-F238E27FC236}">
                        <a16:creationId xmlns:a16="http://schemas.microsoft.com/office/drawing/2014/main" id="{C3C352FE-B04F-4624-858F-DE5040B99A18}"/>
                      </a:ext>
                    </a:extLst>
                  </p:cNvPr>
                  <p:cNvSpPr/>
                  <p:nvPr/>
                </p:nvSpPr>
                <p:spPr>
                  <a:xfrm>
                    <a:off x="4660526" y="1070687"/>
                    <a:ext cx="128445" cy="421111"/>
                  </a:xfrm>
                  <a:prstGeom prst="moon">
                    <a:avLst>
                      <a:gd name="adj" fmla="val 4324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54" name="グループ化 353">
                  <a:extLst>
                    <a:ext uri="{FF2B5EF4-FFF2-40B4-BE49-F238E27FC236}">
                      <a16:creationId xmlns:a16="http://schemas.microsoft.com/office/drawing/2014/main" id="{45EF903D-5FF0-47FB-916A-F66EDF0AC728}"/>
                    </a:ext>
                  </a:extLst>
                </p:cNvPr>
                <p:cNvGrpSpPr/>
                <p:nvPr/>
              </p:nvGrpSpPr>
              <p:grpSpPr>
                <a:xfrm>
                  <a:off x="1516856" y="1746156"/>
                  <a:ext cx="1004888" cy="685100"/>
                  <a:chOff x="7463927" y="1789359"/>
                  <a:chExt cx="946143" cy="682796"/>
                </a:xfrm>
              </p:grpSpPr>
              <p:sp>
                <p:nvSpPr>
                  <p:cNvPr id="355" name="フリーフォーム: 図形 354">
                    <a:extLst>
                      <a:ext uri="{FF2B5EF4-FFF2-40B4-BE49-F238E27FC236}">
                        <a16:creationId xmlns:a16="http://schemas.microsoft.com/office/drawing/2014/main" id="{6F5FF7D1-830B-426A-AF6A-626959F303BB}"/>
                      </a:ext>
                    </a:extLst>
                  </p:cNvPr>
                  <p:cNvSpPr/>
                  <p:nvPr/>
                </p:nvSpPr>
                <p:spPr>
                  <a:xfrm>
                    <a:off x="7463927" y="1789359"/>
                    <a:ext cx="946143" cy="682796"/>
                  </a:xfrm>
                  <a:custGeom>
                    <a:avLst/>
                    <a:gdLst>
                      <a:gd name="connsiteX0" fmla="*/ 5113 w 946143"/>
                      <a:gd name="connsiteY0" fmla="*/ 0 h 682796"/>
                      <a:gd name="connsiteX1" fmla="*/ 12195 w 946143"/>
                      <a:gd name="connsiteY1" fmla="*/ 22934 h 682796"/>
                      <a:gd name="connsiteX2" fmla="*/ 58662 w 946143"/>
                      <a:gd name="connsiteY2" fmla="*/ 113119 h 682796"/>
                      <a:gd name="connsiteX3" fmla="*/ 118496 w 946143"/>
                      <a:gd name="connsiteY3" fmla="*/ 195049 h 682796"/>
                      <a:gd name="connsiteX4" fmla="*/ 125866 w 946143"/>
                      <a:gd name="connsiteY4" fmla="*/ 202107 h 682796"/>
                      <a:gd name="connsiteX5" fmla="*/ 156973 w 946143"/>
                      <a:gd name="connsiteY5" fmla="*/ 203457 h 682796"/>
                      <a:gd name="connsiteX6" fmla="*/ 470315 w 946143"/>
                      <a:gd name="connsiteY6" fmla="*/ 233840 h 682796"/>
                      <a:gd name="connsiteX7" fmla="*/ 781490 w 946143"/>
                      <a:gd name="connsiteY7" fmla="*/ 203457 h 682796"/>
                      <a:gd name="connsiteX8" fmla="*/ 820669 w 946143"/>
                      <a:gd name="connsiteY8" fmla="*/ 201731 h 682796"/>
                      <a:gd name="connsiteX9" fmla="*/ 827647 w 946143"/>
                      <a:gd name="connsiteY9" fmla="*/ 195049 h 682796"/>
                      <a:gd name="connsiteX10" fmla="*/ 887481 w 946143"/>
                      <a:gd name="connsiteY10" fmla="*/ 113119 h 682796"/>
                      <a:gd name="connsiteX11" fmla="*/ 933948 w 946143"/>
                      <a:gd name="connsiteY11" fmla="*/ 22934 h 682796"/>
                      <a:gd name="connsiteX12" fmla="*/ 941030 w 946143"/>
                      <a:gd name="connsiteY12" fmla="*/ 0 h 682796"/>
                      <a:gd name="connsiteX13" fmla="*/ 946143 w 946143"/>
                      <a:gd name="connsiteY13" fmla="*/ 57619 h 682796"/>
                      <a:gd name="connsiteX14" fmla="*/ 937079 w 946143"/>
                      <a:gd name="connsiteY14" fmla="*/ 114797 h 682796"/>
                      <a:gd name="connsiteX15" fmla="*/ 905916 w 946143"/>
                      <a:gd name="connsiteY15" fmla="*/ 211345 h 682796"/>
                      <a:gd name="connsiteX16" fmla="*/ 898385 w 946143"/>
                      <a:gd name="connsiteY16" fmla="*/ 225517 h 682796"/>
                      <a:gd name="connsiteX17" fmla="*/ 900869 w 946143"/>
                      <a:gd name="connsiteY17" fmla="*/ 227418 h 682796"/>
                      <a:gd name="connsiteX18" fmla="*/ 909748 w 946143"/>
                      <a:gd name="connsiteY18" fmla="*/ 263167 h 682796"/>
                      <a:gd name="connsiteX19" fmla="*/ 465695 w 946143"/>
                      <a:gd name="connsiteY19" fmla="*/ 682796 h 682796"/>
                      <a:gd name="connsiteX20" fmla="*/ 26548 w 946143"/>
                      <a:gd name="connsiteY20" fmla="*/ 263167 h 682796"/>
                      <a:gd name="connsiteX21" fmla="*/ 35613 w 946143"/>
                      <a:gd name="connsiteY21" fmla="*/ 227418 h 682796"/>
                      <a:gd name="connsiteX22" fmla="*/ 45015 w 946143"/>
                      <a:gd name="connsiteY22" fmla="*/ 220356 h 682796"/>
                      <a:gd name="connsiteX23" fmla="*/ 40227 w 946143"/>
                      <a:gd name="connsiteY23" fmla="*/ 211345 h 682796"/>
                      <a:gd name="connsiteX24" fmla="*/ 9064 w 946143"/>
                      <a:gd name="connsiteY24" fmla="*/ 114797 h 682796"/>
                      <a:gd name="connsiteX25" fmla="*/ 0 w 946143"/>
                      <a:gd name="connsiteY25" fmla="*/ 57619 h 6827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946143" h="682796">
                        <a:moveTo>
                          <a:pt x="5113" y="0"/>
                        </a:moveTo>
                        <a:lnTo>
                          <a:pt x="12195" y="22934"/>
                        </a:lnTo>
                        <a:cubicBezTo>
                          <a:pt x="24228" y="52042"/>
                          <a:pt x="39809" y="82593"/>
                          <a:pt x="58662" y="113119"/>
                        </a:cubicBezTo>
                        <a:cubicBezTo>
                          <a:pt x="77516" y="143645"/>
                          <a:pt x="97857" y="171256"/>
                          <a:pt x="118496" y="195049"/>
                        </a:cubicBezTo>
                        <a:lnTo>
                          <a:pt x="125866" y="202107"/>
                        </a:lnTo>
                        <a:lnTo>
                          <a:pt x="156973" y="203457"/>
                        </a:lnTo>
                        <a:cubicBezTo>
                          <a:pt x="237429" y="211141"/>
                          <a:pt x="348370" y="233840"/>
                          <a:pt x="470315" y="233840"/>
                        </a:cubicBezTo>
                        <a:cubicBezTo>
                          <a:pt x="592259" y="233840"/>
                          <a:pt x="702118" y="211141"/>
                          <a:pt x="781490" y="203457"/>
                        </a:cubicBezTo>
                        <a:lnTo>
                          <a:pt x="820669" y="201731"/>
                        </a:lnTo>
                        <a:lnTo>
                          <a:pt x="827647" y="195049"/>
                        </a:lnTo>
                        <a:cubicBezTo>
                          <a:pt x="848286" y="171256"/>
                          <a:pt x="868627" y="143645"/>
                          <a:pt x="887481" y="113119"/>
                        </a:cubicBezTo>
                        <a:cubicBezTo>
                          <a:pt x="906334" y="82593"/>
                          <a:pt x="921915" y="52042"/>
                          <a:pt x="933948" y="22934"/>
                        </a:cubicBezTo>
                        <a:lnTo>
                          <a:pt x="941030" y="0"/>
                        </a:lnTo>
                        <a:lnTo>
                          <a:pt x="946143" y="57619"/>
                        </a:lnTo>
                        <a:lnTo>
                          <a:pt x="937079" y="114797"/>
                        </a:lnTo>
                        <a:cubicBezTo>
                          <a:pt x="928735" y="149692"/>
                          <a:pt x="918066" y="182285"/>
                          <a:pt x="905916" y="211345"/>
                        </a:cubicBezTo>
                        <a:lnTo>
                          <a:pt x="898385" y="225517"/>
                        </a:lnTo>
                        <a:lnTo>
                          <a:pt x="900869" y="227418"/>
                        </a:lnTo>
                        <a:cubicBezTo>
                          <a:pt x="906693" y="236432"/>
                          <a:pt x="909748" y="248152"/>
                          <a:pt x="909748" y="263167"/>
                        </a:cubicBezTo>
                        <a:cubicBezTo>
                          <a:pt x="909748" y="383292"/>
                          <a:pt x="709584" y="682796"/>
                          <a:pt x="465695" y="682796"/>
                        </a:cubicBezTo>
                        <a:cubicBezTo>
                          <a:pt x="221807" y="682796"/>
                          <a:pt x="26548" y="383292"/>
                          <a:pt x="26548" y="263167"/>
                        </a:cubicBezTo>
                        <a:cubicBezTo>
                          <a:pt x="26548" y="248152"/>
                          <a:pt x="29671" y="236432"/>
                          <a:pt x="35613" y="227418"/>
                        </a:cubicBezTo>
                        <a:lnTo>
                          <a:pt x="45015" y="220356"/>
                        </a:lnTo>
                        <a:lnTo>
                          <a:pt x="40227" y="211345"/>
                        </a:lnTo>
                        <a:cubicBezTo>
                          <a:pt x="28077" y="182285"/>
                          <a:pt x="17408" y="149692"/>
                          <a:pt x="9064" y="114797"/>
                        </a:cubicBezTo>
                        <a:lnTo>
                          <a:pt x="0" y="57619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00B0F0"/>
                      </a:gs>
                    </a:gsLst>
                    <a:lin ang="5400000" scaled="1"/>
                  </a:gra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6" name="フリーフォーム: 図形 355">
                    <a:extLst>
                      <a:ext uri="{FF2B5EF4-FFF2-40B4-BE49-F238E27FC236}">
                        <a16:creationId xmlns:a16="http://schemas.microsoft.com/office/drawing/2014/main" id="{C54C0C22-1FED-43B4-BD43-91BBDEB8C66E}"/>
                      </a:ext>
                    </a:extLst>
                  </p:cNvPr>
                  <p:cNvSpPr/>
                  <p:nvPr/>
                </p:nvSpPr>
                <p:spPr>
                  <a:xfrm>
                    <a:off x="7945003" y="2024433"/>
                    <a:ext cx="394896" cy="413337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305177 w 833111"/>
                      <a:gd name="connsiteY4" fmla="*/ 743 h 906417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50494 h 845711"/>
                      <a:gd name="connsiteX4" fmla="*/ 310200 w 833176"/>
                      <a:gd name="connsiteY4" fmla="*/ 32254 h 845711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118441 h 845711"/>
                      <a:gd name="connsiteX4" fmla="*/ 310200 w 833176"/>
                      <a:gd name="connsiteY4" fmla="*/ 32254 h 845711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99178 h 826448"/>
                      <a:gd name="connsiteX4" fmla="*/ 325269 w 833385"/>
                      <a:gd name="connsiteY4" fmla="*/ 76086 h 826448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55498 h 826448"/>
                      <a:gd name="connsiteX4" fmla="*/ 325269 w 833385"/>
                      <a:gd name="connsiteY4" fmla="*/ 76086 h 826448"/>
                      <a:gd name="connsiteX0" fmla="*/ 325269 w 832619"/>
                      <a:gd name="connsiteY0" fmla="*/ 79141 h 829503"/>
                      <a:gd name="connsiteX1" fmla="*/ 829153 w 832619"/>
                      <a:gd name="connsiteY1" fmla="*/ 63004 h 829503"/>
                      <a:gd name="connsiteX2" fmla="*/ 0 w 832619"/>
                      <a:gd name="connsiteY2" fmla="*/ 829503 h 829503"/>
                      <a:gd name="connsiteX3" fmla="*/ 2730 w 832619"/>
                      <a:gd name="connsiteY3" fmla="*/ 58553 h 829503"/>
                      <a:gd name="connsiteX4" fmla="*/ 325269 w 832619"/>
                      <a:gd name="connsiteY4" fmla="*/ 79141 h 829503"/>
                      <a:gd name="connsiteX0" fmla="*/ 360432 w 833005"/>
                      <a:gd name="connsiteY0" fmla="*/ 65047 h 834823"/>
                      <a:gd name="connsiteX1" fmla="*/ 829153 w 833005"/>
                      <a:gd name="connsiteY1" fmla="*/ 68324 h 834823"/>
                      <a:gd name="connsiteX2" fmla="*/ 0 w 833005"/>
                      <a:gd name="connsiteY2" fmla="*/ 834823 h 834823"/>
                      <a:gd name="connsiteX3" fmla="*/ 2730 w 833005"/>
                      <a:gd name="connsiteY3" fmla="*/ 63873 h 834823"/>
                      <a:gd name="connsiteX4" fmla="*/ 360432 w 833005"/>
                      <a:gd name="connsiteY4" fmla="*/ 65047 h 834823"/>
                      <a:gd name="connsiteX0" fmla="*/ 380524 w 833267"/>
                      <a:gd name="connsiteY0" fmla="*/ 51868 h 841058"/>
                      <a:gd name="connsiteX1" fmla="*/ 829153 w 833267"/>
                      <a:gd name="connsiteY1" fmla="*/ 74559 h 841058"/>
                      <a:gd name="connsiteX2" fmla="*/ 0 w 833267"/>
                      <a:gd name="connsiteY2" fmla="*/ 841058 h 841058"/>
                      <a:gd name="connsiteX3" fmla="*/ 2730 w 833267"/>
                      <a:gd name="connsiteY3" fmla="*/ 70108 h 841058"/>
                      <a:gd name="connsiteX4" fmla="*/ 380524 w 833267"/>
                      <a:gd name="connsiteY4" fmla="*/ 51868 h 841058"/>
                      <a:gd name="connsiteX0" fmla="*/ 380524 w 833010"/>
                      <a:gd name="connsiteY0" fmla="*/ 53270 h 842460"/>
                      <a:gd name="connsiteX1" fmla="*/ 829153 w 833010"/>
                      <a:gd name="connsiteY1" fmla="*/ 75961 h 842460"/>
                      <a:gd name="connsiteX2" fmla="*/ 0 w 833010"/>
                      <a:gd name="connsiteY2" fmla="*/ 842460 h 842460"/>
                      <a:gd name="connsiteX3" fmla="*/ 2730 w 833010"/>
                      <a:gd name="connsiteY3" fmla="*/ 71510 h 842460"/>
                      <a:gd name="connsiteX4" fmla="*/ 380524 w 833010"/>
                      <a:gd name="connsiteY4" fmla="*/ 53270 h 842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33010" h="842460">
                        <a:moveTo>
                          <a:pt x="380524" y="53270"/>
                        </a:moveTo>
                        <a:cubicBezTo>
                          <a:pt x="590517" y="30772"/>
                          <a:pt x="869094" y="-66375"/>
                          <a:pt x="829153" y="75961"/>
                        </a:cubicBezTo>
                        <a:cubicBezTo>
                          <a:pt x="819246" y="249869"/>
                          <a:pt x="515907" y="795199"/>
                          <a:pt x="0" y="842460"/>
                        </a:cubicBezTo>
                        <a:lnTo>
                          <a:pt x="2730" y="71510"/>
                        </a:lnTo>
                        <a:cubicBezTo>
                          <a:pt x="110243" y="78373"/>
                          <a:pt x="170531" y="75768"/>
                          <a:pt x="380524" y="5327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57" name="月 356">
                  <a:extLst>
                    <a:ext uri="{FF2B5EF4-FFF2-40B4-BE49-F238E27FC236}">
                      <a16:creationId xmlns:a16="http://schemas.microsoft.com/office/drawing/2014/main" id="{1648E628-2EB4-4121-B200-B9900BBB8FC9}"/>
                    </a:ext>
                  </a:extLst>
                </p:cNvPr>
                <p:cNvSpPr/>
                <p:nvPr/>
              </p:nvSpPr>
              <p:spPr>
                <a:xfrm rot="900000">
                  <a:off x="1475878" y="1251070"/>
                  <a:ext cx="220452" cy="633470"/>
                </a:xfrm>
                <a:prstGeom prst="moon">
                  <a:avLst>
                    <a:gd name="adj" fmla="val 5974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" name="月 1">
                <a:extLst>
                  <a:ext uri="{FF2B5EF4-FFF2-40B4-BE49-F238E27FC236}">
                    <a16:creationId xmlns:a16="http://schemas.microsoft.com/office/drawing/2014/main" id="{18ECFA6A-6215-4002-AA7B-F2B81B79C240}"/>
                  </a:ext>
                </a:extLst>
              </p:cNvPr>
              <p:cNvSpPr/>
              <p:nvPr/>
            </p:nvSpPr>
            <p:spPr>
              <a:xfrm rot="5400000">
                <a:off x="1724308" y="1671925"/>
                <a:ext cx="86716" cy="179416"/>
              </a:xfrm>
              <a:prstGeom prst="moon">
                <a:avLst>
                  <a:gd name="adj" fmla="val 6098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5" name="月 454">
                <a:extLst>
                  <a:ext uri="{FF2B5EF4-FFF2-40B4-BE49-F238E27FC236}">
                    <a16:creationId xmlns:a16="http://schemas.microsoft.com/office/drawing/2014/main" id="{20CC163D-AE7E-4E6B-A202-53F340A25CBD}"/>
                  </a:ext>
                </a:extLst>
              </p:cNvPr>
              <p:cNvSpPr/>
              <p:nvPr/>
            </p:nvSpPr>
            <p:spPr>
              <a:xfrm rot="5400000">
                <a:off x="2233896" y="1671925"/>
                <a:ext cx="86716" cy="179416"/>
              </a:xfrm>
              <a:prstGeom prst="moon">
                <a:avLst>
                  <a:gd name="adj" fmla="val 6098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1D31B5EC-734C-44C8-A34B-CC75B669CA6D}"/>
              </a:ext>
            </a:extLst>
          </p:cNvPr>
          <p:cNvGrpSpPr/>
          <p:nvPr/>
        </p:nvGrpSpPr>
        <p:grpSpPr>
          <a:xfrm>
            <a:off x="1440989" y="3755913"/>
            <a:ext cx="1872648" cy="2683461"/>
            <a:chOff x="1440989" y="3755913"/>
            <a:chExt cx="1872648" cy="2683461"/>
          </a:xfrm>
        </p:grpSpPr>
        <p:grpSp>
          <p:nvGrpSpPr>
            <p:cNvPr id="361" name="グループ化 360">
              <a:extLst>
                <a:ext uri="{FF2B5EF4-FFF2-40B4-BE49-F238E27FC236}">
                  <a16:creationId xmlns:a16="http://schemas.microsoft.com/office/drawing/2014/main" id="{7A96119D-98CD-4B42-99B9-3F333A598235}"/>
                </a:ext>
              </a:extLst>
            </p:cNvPr>
            <p:cNvGrpSpPr/>
            <p:nvPr/>
          </p:nvGrpSpPr>
          <p:grpSpPr>
            <a:xfrm>
              <a:off x="2232261" y="3755913"/>
              <a:ext cx="1081376" cy="1081375"/>
              <a:chOff x="2232261" y="866064"/>
              <a:chExt cx="1081376" cy="1081375"/>
            </a:xfrm>
          </p:grpSpPr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7107FD11-ADCC-4138-91A1-7F83FAE4A14E}"/>
                  </a:ext>
                </a:extLst>
              </p:cNvPr>
              <p:cNvSpPr/>
              <p:nvPr/>
            </p:nvSpPr>
            <p:spPr bwMode="auto">
              <a:xfrm>
                <a:off x="2232261" y="866064"/>
                <a:ext cx="1081376" cy="10813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53C33DE1-3904-4B9F-8B49-4C974BFCBDCA}"/>
                  </a:ext>
                </a:extLst>
              </p:cNvPr>
              <p:cNvSpPr/>
              <p:nvPr/>
            </p:nvSpPr>
            <p:spPr bwMode="auto">
              <a:xfrm>
                <a:off x="2470482" y="1085513"/>
                <a:ext cx="601754" cy="601753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2046FA90-1F58-483E-8806-70099898AC30}"/>
                </a:ext>
              </a:extLst>
            </p:cNvPr>
            <p:cNvGrpSpPr/>
            <p:nvPr/>
          </p:nvGrpSpPr>
          <p:grpSpPr>
            <a:xfrm>
              <a:off x="1440989" y="4281317"/>
              <a:ext cx="1125921" cy="2158057"/>
              <a:chOff x="1440989" y="4281317"/>
              <a:chExt cx="1125921" cy="2158057"/>
            </a:xfrm>
          </p:grpSpPr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9C48790D-6E96-4399-97E1-943933312834}"/>
                  </a:ext>
                </a:extLst>
              </p:cNvPr>
              <p:cNvGrpSpPr/>
              <p:nvPr/>
            </p:nvGrpSpPr>
            <p:grpSpPr>
              <a:xfrm>
                <a:off x="1440989" y="4281317"/>
                <a:ext cx="1125921" cy="2158057"/>
                <a:chOff x="1440989" y="4281317"/>
                <a:chExt cx="1125921" cy="2158057"/>
              </a:xfrm>
            </p:grpSpPr>
            <p:sp>
              <p:nvSpPr>
                <p:cNvPr id="199" name="円/楕円 637">
                  <a:extLst>
                    <a:ext uri="{FF2B5EF4-FFF2-40B4-BE49-F238E27FC236}">
                      <a16:creationId xmlns:a16="http://schemas.microsoft.com/office/drawing/2014/main" id="{F514B439-35B6-4642-AA85-45F0A8221C9C}"/>
                    </a:ext>
                  </a:extLst>
                </p:cNvPr>
                <p:cNvSpPr/>
                <p:nvPr/>
              </p:nvSpPr>
              <p:spPr>
                <a:xfrm>
                  <a:off x="2311856" y="5127089"/>
                  <a:ext cx="122933" cy="4442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368" h="355839">
                      <a:moveTo>
                        <a:pt x="62684" y="0"/>
                      </a:moveTo>
                      <a:cubicBezTo>
                        <a:pt x="97303" y="0"/>
                        <a:pt x="125368" y="28916"/>
                        <a:pt x="125368" y="64586"/>
                      </a:cubicBezTo>
                      <a:cubicBezTo>
                        <a:pt x="125368" y="89534"/>
                        <a:pt x="111640" y="111178"/>
                        <a:pt x="91177" y="121253"/>
                      </a:cubicBezTo>
                      <a:cubicBezTo>
                        <a:pt x="111640" y="131329"/>
                        <a:pt x="125368" y="152972"/>
                        <a:pt x="125368" y="177920"/>
                      </a:cubicBezTo>
                      <a:cubicBezTo>
                        <a:pt x="125368" y="202868"/>
                        <a:pt x="111640" y="224511"/>
                        <a:pt x="91178" y="234587"/>
                      </a:cubicBezTo>
                      <a:cubicBezTo>
                        <a:pt x="111640" y="244662"/>
                        <a:pt x="125368" y="266306"/>
                        <a:pt x="125368" y="291253"/>
                      </a:cubicBezTo>
                      <a:cubicBezTo>
                        <a:pt x="125368" y="326923"/>
                        <a:pt x="97303" y="355839"/>
                        <a:pt x="62684" y="355839"/>
                      </a:cubicBezTo>
                      <a:cubicBezTo>
                        <a:pt x="28065" y="355839"/>
                        <a:pt x="0" y="326923"/>
                        <a:pt x="0" y="291253"/>
                      </a:cubicBezTo>
                      <a:cubicBezTo>
                        <a:pt x="0" y="266306"/>
                        <a:pt x="13728" y="244662"/>
                        <a:pt x="34191" y="234587"/>
                      </a:cubicBezTo>
                      <a:cubicBezTo>
                        <a:pt x="13728" y="224511"/>
                        <a:pt x="0" y="202868"/>
                        <a:pt x="0" y="177920"/>
                      </a:cubicBezTo>
                      <a:cubicBezTo>
                        <a:pt x="0" y="152972"/>
                        <a:pt x="13729" y="131329"/>
                        <a:pt x="34192" y="121253"/>
                      </a:cubicBezTo>
                      <a:cubicBezTo>
                        <a:pt x="13729" y="111178"/>
                        <a:pt x="0" y="89534"/>
                        <a:pt x="0" y="64586"/>
                      </a:cubicBezTo>
                      <a:cubicBezTo>
                        <a:pt x="0" y="28916"/>
                        <a:pt x="28065" y="0"/>
                        <a:pt x="6268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0" name="円/楕円 637">
                  <a:extLst>
                    <a:ext uri="{FF2B5EF4-FFF2-40B4-BE49-F238E27FC236}">
                      <a16:creationId xmlns:a16="http://schemas.microsoft.com/office/drawing/2014/main" id="{457D5D22-28BE-4EC7-A434-B277B0EF5BD9}"/>
                    </a:ext>
                  </a:extLst>
                </p:cNvPr>
                <p:cNvSpPr/>
                <p:nvPr/>
              </p:nvSpPr>
              <p:spPr>
                <a:xfrm>
                  <a:off x="1631662" y="5127089"/>
                  <a:ext cx="122933" cy="4442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368" h="355839">
                      <a:moveTo>
                        <a:pt x="62684" y="0"/>
                      </a:moveTo>
                      <a:cubicBezTo>
                        <a:pt x="97303" y="0"/>
                        <a:pt x="125368" y="28916"/>
                        <a:pt x="125368" y="64586"/>
                      </a:cubicBezTo>
                      <a:cubicBezTo>
                        <a:pt x="125368" y="89534"/>
                        <a:pt x="111640" y="111178"/>
                        <a:pt x="91177" y="121253"/>
                      </a:cubicBezTo>
                      <a:cubicBezTo>
                        <a:pt x="111640" y="131329"/>
                        <a:pt x="125368" y="152972"/>
                        <a:pt x="125368" y="177920"/>
                      </a:cubicBezTo>
                      <a:cubicBezTo>
                        <a:pt x="125368" y="202868"/>
                        <a:pt x="111640" y="224511"/>
                        <a:pt x="91178" y="234587"/>
                      </a:cubicBezTo>
                      <a:cubicBezTo>
                        <a:pt x="111640" y="244662"/>
                        <a:pt x="125368" y="266306"/>
                        <a:pt x="125368" y="291253"/>
                      </a:cubicBezTo>
                      <a:cubicBezTo>
                        <a:pt x="125368" y="326923"/>
                        <a:pt x="97303" y="355839"/>
                        <a:pt x="62684" y="355839"/>
                      </a:cubicBezTo>
                      <a:cubicBezTo>
                        <a:pt x="28065" y="355839"/>
                        <a:pt x="0" y="326923"/>
                        <a:pt x="0" y="291253"/>
                      </a:cubicBezTo>
                      <a:cubicBezTo>
                        <a:pt x="0" y="266306"/>
                        <a:pt x="13728" y="244662"/>
                        <a:pt x="34191" y="234587"/>
                      </a:cubicBezTo>
                      <a:cubicBezTo>
                        <a:pt x="13728" y="224511"/>
                        <a:pt x="0" y="202868"/>
                        <a:pt x="0" y="177920"/>
                      </a:cubicBezTo>
                      <a:cubicBezTo>
                        <a:pt x="0" y="152972"/>
                        <a:pt x="13729" y="131329"/>
                        <a:pt x="34192" y="121253"/>
                      </a:cubicBezTo>
                      <a:cubicBezTo>
                        <a:pt x="13729" y="111178"/>
                        <a:pt x="0" y="89534"/>
                        <a:pt x="0" y="64586"/>
                      </a:cubicBezTo>
                      <a:cubicBezTo>
                        <a:pt x="0" y="28916"/>
                        <a:pt x="28065" y="0"/>
                        <a:pt x="6268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2" name="グループ化 31">
                  <a:extLst>
                    <a:ext uri="{FF2B5EF4-FFF2-40B4-BE49-F238E27FC236}">
                      <a16:creationId xmlns:a16="http://schemas.microsoft.com/office/drawing/2014/main" id="{FACA3E4A-F504-4A7E-82E0-26D3DD370B8A}"/>
                    </a:ext>
                  </a:extLst>
                </p:cNvPr>
                <p:cNvGrpSpPr/>
                <p:nvPr/>
              </p:nvGrpSpPr>
              <p:grpSpPr>
                <a:xfrm>
                  <a:off x="1440989" y="5203617"/>
                  <a:ext cx="1125921" cy="1235757"/>
                  <a:chOff x="284972" y="5203617"/>
                  <a:chExt cx="1125921" cy="1235757"/>
                </a:xfrm>
              </p:grpSpPr>
              <p:sp>
                <p:nvSpPr>
                  <p:cNvPr id="540" name="正方形/長方形 539">
                    <a:extLst>
                      <a:ext uri="{FF2B5EF4-FFF2-40B4-BE49-F238E27FC236}">
                        <a16:creationId xmlns:a16="http://schemas.microsoft.com/office/drawing/2014/main" id="{E2A7389F-3E54-4D56-BA04-FDCD7F0889E6}"/>
                      </a:ext>
                    </a:extLst>
                  </p:cNvPr>
                  <p:cNvSpPr/>
                  <p:nvPr/>
                </p:nvSpPr>
                <p:spPr>
                  <a:xfrm>
                    <a:off x="358467" y="6167032"/>
                    <a:ext cx="102860" cy="271741"/>
                  </a:xfrm>
                  <a:prstGeom prst="rect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1" name="フリーフォーム: 図形 540">
                    <a:extLst>
                      <a:ext uri="{FF2B5EF4-FFF2-40B4-BE49-F238E27FC236}">
                        <a16:creationId xmlns:a16="http://schemas.microsoft.com/office/drawing/2014/main" id="{A97C4B43-05DE-4ED7-B478-B1FC4804121F}"/>
                      </a:ext>
                    </a:extLst>
                  </p:cNvPr>
                  <p:cNvSpPr/>
                  <p:nvPr/>
                </p:nvSpPr>
                <p:spPr>
                  <a:xfrm>
                    <a:off x="284972" y="5626556"/>
                    <a:ext cx="187409" cy="709545"/>
                  </a:xfrm>
                  <a:custGeom>
                    <a:avLst/>
                    <a:gdLst>
                      <a:gd name="connsiteX0" fmla="*/ 147354 w 184001"/>
                      <a:gd name="connsiteY0" fmla="*/ 0 h 709545"/>
                      <a:gd name="connsiteX1" fmla="*/ 184001 w 184001"/>
                      <a:gd name="connsiteY1" fmla="*/ 0 h 709545"/>
                      <a:gd name="connsiteX2" fmla="*/ 184001 w 184001"/>
                      <a:gd name="connsiteY2" fmla="*/ 709545 h 709545"/>
                      <a:gd name="connsiteX3" fmla="*/ 0 w 184001"/>
                      <a:gd name="connsiteY3" fmla="*/ 709545 h 709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4001" h="709545">
                        <a:moveTo>
                          <a:pt x="147354" y="0"/>
                        </a:moveTo>
                        <a:lnTo>
                          <a:pt x="184001" y="0"/>
                        </a:lnTo>
                        <a:lnTo>
                          <a:pt x="184001" y="709545"/>
                        </a:lnTo>
                        <a:lnTo>
                          <a:pt x="0" y="709545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3" name="正方形/長方形 532">
                    <a:extLst>
                      <a:ext uri="{FF2B5EF4-FFF2-40B4-BE49-F238E27FC236}">
                        <a16:creationId xmlns:a16="http://schemas.microsoft.com/office/drawing/2014/main" id="{3D244481-91AB-4AD1-B859-9BFB4E80FEC9}"/>
                      </a:ext>
                    </a:extLst>
                  </p:cNvPr>
                  <p:cNvSpPr/>
                  <p:nvPr/>
                </p:nvSpPr>
                <p:spPr>
                  <a:xfrm flipH="1">
                    <a:off x="1231653" y="6167032"/>
                    <a:ext cx="102860" cy="271741"/>
                  </a:xfrm>
                  <a:prstGeom prst="rect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4" name="フリーフォーム: 図形 533">
                    <a:extLst>
                      <a:ext uri="{FF2B5EF4-FFF2-40B4-BE49-F238E27FC236}">
                        <a16:creationId xmlns:a16="http://schemas.microsoft.com/office/drawing/2014/main" id="{A8AECC10-7328-4D1D-A3D5-CAA309686095}"/>
                      </a:ext>
                    </a:extLst>
                  </p:cNvPr>
                  <p:cNvSpPr/>
                  <p:nvPr/>
                </p:nvSpPr>
                <p:spPr>
                  <a:xfrm flipH="1">
                    <a:off x="1223484" y="5626556"/>
                    <a:ext cx="187409" cy="709545"/>
                  </a:xfrm>
                  <a:custGeom>
                    <a:avLst/>
                    <a:gdLst>
                      <a:gd name="connsiteX0" fmla="*/ 147354 w 184001"/>
                      <a:gd name="connsiteY0" fmla="*/ 0 h 709545"/>
                      <a:gd name="connsiteX1" fmla="*/ 184001 w 184001"/>
                      <a:gd name="connsiteY1" fmla="*/ 0 h 709545"/>
                      <a:gd name="connsiteX2" fmla="*/ 184001 w 184001"/>
                      <a:gd name="connsiteY2" fmla="*/ 709545 h 709545"/>
                      <a:gd name="connsiteX3" fmla="*/ 0 w 184001"/>
                      <a:gd name="connsiteY3" fmla="*/ 709545 h 709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4001" h="709545">
                        <a:moveTo>
                          <a:pt x="147354" y="0"/>
                        </a:moveTo>
                        <a:lnTo>
                          <a:pt x="184001" y="0"/>
                        </a:lnTo>
                        <a:lnTo>
                          <a:pt x="184001" y="709545"/>
                        </a:lnTo>
                        <a:lnTo>
                          <a:pt x="0" y="709545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1" name="四角形: 上の 2 つの角を丸める 530">
                    <a:extLst>
                      <a:ext uri="{FF2B5EF4-FFF2-40B4-BE49-F238E27FC236}">
                        <a16:creationId xmlns:a16="http://schemas.microsoft.com/office/drawing/2014/main" id="{E05EBFD7-024B-4B42-94C7-B642E41B28EA}"/>
                      </a:ext>
                    </a:extLst>
                  </p:cNvPr>
                  <p:cNvSpPr/>
                  <p:nvPr/>
                </p:nvSpPr>
                <p:spPr>
                  <a:xfrm>
                    <a:off x="422020" y="5428846"/>
                    <a:ext cx="850458" cy="1010528"/>
                  </a:xfrm>
                  <a:prstGeom prst="round2SameRect">
                    <a:avLst>
                      <a:gd name="adj1" fmla="val 31247"/>
                      <a:gd name="adj2" fmla="val 0"/>
                    </a:avLst>
                  </a:prstGeom>
                  <a:solidFill>
                    <a:srgbClr val="FFCCFF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8" name="フリーフォーム: 図形 567">
                    <a:extLst>
                      <a:ext uri="{FF2B5EF4-FFF2-40B4-BE49-F238E27FC236}">
                        <a16:creationId xmlns:a16="http://schemas.microsoft.com/office/drawing/2014/main" id="{7CF23338-C865-4132-AFF8-148CBB01EDDE}"/>
                      </a:ext>
                    </a:extLst>
                  </p:cNvPr>
                  <p:cNvSpPr/>
                  <p:nvPr/>
                </p:nvSpPr>
                <p:spPr>
                  <a:xfrm>
                    <a:off x="590354" y="5203617"/>
                    <a:ext cx="513790" cy="344913"/>
                  </a:xfrm>
                  <a:custGeom>
                    <a:avLst/>
                    <a:gdLst>
                      <a:gd name="connsiteX0" fmla="*/ 179909 w 513790"/>
                      <a:gd name="connsiteY0" fmla="*/ 0 h 344913"/>
                      <a:gd name="connsiteX1" fmla="*/ 345527 w 513790"/>
                      <a:gd name="connsiteY1" fmla="*/ 0 h 344913"/>
                      <a:gd name="connsiteX2" fmla="*/ 367024 w 513790"/>
                      <a:gd name="connsiteY2" fmla="*/ 225229 h 344913"/>
                      <a:gd name="connsiteX3" fmla="*/ 444957 w 513790"/>
                      <a:gd name="connsiteY3" fmla="*/ 225229 h 344913"/>
                      <a:gd name="connsiteX4" fmla="*/ 492755 w 513790"/>
                      <a:gd name="connsiteY4" fmla="*/ 230048 h 344913"/>
                      <a:gd name="connsiteX5" fmla="*/ 509490 w 513790"/>
                      <a:gd name="connsiteY5" fmla="*/ 235243 h 344913"/>
                      <a:gd name="connsiteX6" fmla="*/ 513790 w 513790"/>
                      <a:gd name="connsiteY6" fmla="*/ 250858 h 344913"/>
                      <a:gd name="connsiteX7" fmla="*/ 256895 w 513790"/>
                      <a:gd name="connsiteY7" fmla="*/ 344913 h 344913"/>
                      <a:gd name="connsiteX8" fmla="*/ 0 w 513790"/>
                      <a:gd name="connsiteY8" fmla="*/ 250858 h 344913"/>
                      <a:gd name="connsiteX9" fmla="*/ 4300 w 513790"/>
                      <a:gd name="connsiteY9" fmla="*/ 235243 h 344913"/>
                      <a:gd name="connsiteX10" fmla="*/ 21036 w 513790"/>
                      <a:gd name="connsiteY10" fmla="*/ 230048 h 344913"/>
                      <a:gd name="connsiteX11" fmla="*/ 68833 w 513790"/>
                      <a:gd name="connsiteY11" fmla="*/ 225229 h 344913"/>
                      <a:gd name="connsiteX12" fmla="*/ 158412 w 513790"/>
                      <a:gd name="connsiteY12" fmla="*/ 225229 h 3449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13790" h="344913">
                        <a:moveTo>
                          <a:pt x="179909" y="0"/>
                        </a:moveTo>
                        <a:lnTo>
                          <a:pt x="345527" y="0"/>
                        </a:lnTo>
                        <a:lnTo>
                          <a:pt x="367024" y="225229"/>
                        </a:lnTo>
                        <a:lnTo>
                          <a:pt x="444957" y="225229"/>
                        </a:lnTo>
                        <a:cubicBezTo>
                          <a:pt x="461330" y="225229"/>
                          <a:pt x="477316" y="226888"/>
                          <a:pt x="492755" y="230048"/>
                        </a:cubicBezTo>
                        <a:lnTo>
                          <a:pt x="509490" y="235243"/>
                        </a:lnTo>
                        <a:lnTo>
                          <a:pt x="513790" y="250858"/>
                        </a:lnTo>
                        <a:cubicBezTo>
                          <a:pt x="513790" y="302803"/>
                          <a:pt x="398774" y="344913"/>
                          <a:pt x="256895" y="344913"/>
                        </a:cubicBezTo>
                        <a:cubicBezTo>
                          <a:pt x="115016" y="344913"/>
                          <a:pt x="0" y="302803"/>
                          <a:pt x="0" y="250858"/>
                        </a:cubicBezTo>
                        <a:lnTo>
                          <a:pt x="4300" y="235243"/>
                        </a:lnTo>
                        <a:lnTo>
                          <a:pt x="21036" y="230048"/>
                        </a:lnTo>
                        <a:cubicBezTo>
                          <a:pt x="36475" y="226888"/>
                          <a:pt x="52460" y="225229"/>
                          <a:pt x="68833" y="225229"/>
                        </a:cubicBezTo>
                        <a:lnTo>
                          <a:pt x="158412" y="225229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30" name="フリーフォーム: 図形 629">
                    <a:extLst>
                      <a:ext uri="{FF2B5EF4-FFF2-40B4-BE49-F238E27FC236}">
                        <a16:creationId xmlns:a16="http://schemas.microsoft.com/office/drawing/2014/main" id="{A3EA872D-7F07-4CFD-9B72-E87ABBC546F5}"/>
                      </a:ext>
                    </a:extLst>
                  </p:cNvPr>
                  <p:cNvSpPr/>
                  <p:nvPr/>
                </p:nvSpPr>
                <p:spPr>
                  <a:xfrm>
                    <a:off x="561670" y="5418301"/>
                    <a:ext cx="572833" cy="236960"/>
                  </a:xfrm>
                  <a:custGeom>
                    <a:avLst/>
                    <a:gdLst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93079 w 572833"/>
                      <a:gd name="connsiteY3" fmla="*/ 59423 h 236960"/>
                      <a:gd name="connsiteX4" fmla="*/ 96479 w 572833"/>
                      <a:gd name="connsiteY4" fmla="*/ 57517 h 236960"/>
                      <a:gd name="connsiteX5" fmla="*/ 132415 w 572833"/>
                      <a:gd name="connsiteY5" fmla="*/ 91138 h 236960"/>
                      <a:gd name="connsiteX6" fmla="*/ 144631 w 572833"/>
                      <a:gd name="connsiteY6" fmla="*/ 96333 h 236960"/>
                      <a:gd name="connsiteX7" fmla="*/ 143948 w 572833"/>
                      <a:gd name="connsiteY7" fmla="*/ 97552 h 236960"/>
                      <a:gd name="connsiteX8" fmla="*/ 145026 w 572833"/>
                      <a:gd name="connsiteY8" fmla="*/ 96501 h 236960"/>
                      <a:gd name="connsiteX9" fmla="*/ 196937 w 572833"/>
                      <a:gd name="connsiteY9" fmla="*/ 118578 h 236960"/>
                      <a:gd name="connsiteX10" fmla="*/ 197657 w 572833"/>
                      <a:gd name="connsiteY10" fmla="*/ 121225 h 236960"/>
                      <a:gd name="connsiteX11" fmla="*/ 192800 w 572833"/>
                      <a:gd name="connsiteY11" fmla="*/ 140309 h 236960"/>
                      <a:gd name="connsiteX12" fmla="*/ 203697 w 572833"/>
                      <a:gd name="connsiteY12" fmla="*/ 121970 h 236960"/>
                      <a:gd name="connsiteX13" fmla="*/ 204672 w 572833"/>
                      <a:gd name="connsiteY13" fmla="*/ 121413 h 236960"/>
                      <a:gd name="connsiteX14" fmla="*/ 253070 w 572833"/>
                      <a:gd name="connsiteY14" fmla="*/ 127576 h 236960"/>
                      <a:gd name="connsiteX15" fmla="*/ 258332 w 572833"/>
                      <a:gd name="connsiteY15" fmla="*/ 136609 h 236960"/>
                      <a:gd name="connsiteX16" fmla="*/ 258427 w 572833"/>
                      <a:gd name="connsiteY16" fmla="*/ 144197 h 236960"/>
                      <a:gd name="connsiteX17" fmla="*/ 260599 w 572833"/>
                      <a:gd name="connsiteY17" fmla="*/ 136478 h 236960"/>
                      <a:gd name="connsiteX18" fmla="*/ 267694 w 572833"/>
                      <a:gd name="connsiteY18" fmla="*/ 129438 h 236960"/>
                      <a:gd name="connsiteX19" fmla="*/ 289758 w 572833"/>
                      <a:gd name="connsiteY19" fmla="*/ 132248 h 236960"/>
                      <a:gd name="connsiteX20" fmla="*/ 310265 w 572833"/>
                      <a:gd name="connsiteY20" fmla="*/ 129637 h 236960"/>
                      <a:gd name="connsiteX21" fmla="*/ 316636 w 572833"/>
                      <a:gd name="connsiteY21" fmla="*/ 135958 h 236960"/>
                      <a:gd name="connsiteX22" fmla="*/ 321124 w 572833"/>
                      <a:gd name="connsiteY22" fmla="*/ 128254 h 236960"/>
                      <a:gd name="connsiteX23" fmla="*/ 371473 w 572833"/>
                      <a:gd name="connsiteY23" fmla="*/ 121842 h 236960"/>
                      <a:gd name="connsiteX24" fmla="*/ 385713 w 572833"/>
                      <a:gd name="connsiteY24" fmla="*/ 145807 h 236960"/>
                      <a:gd name="connsiteX25" fmla="*/ 379154 w 572833"/>
                      <a:gd name="connsiteY25" fmla="*/ 120035 h 236960"/>
                      <a:gd name="connsiteX26" fmla="*/ 447101 w 572833"/>
                      <a:gd name="connsiteY26" fmla="*/ 91138 h 236960"/>
                      <a:gd name="connsiteX27" fmla="*/ 494789 w 572833"/>
                      <a:gd name="connsiteY27" fmla="*/ 46523 h 236960"/>
                      <a:gd name="connsiteX28" fmla="*/ 509176 w 572833"/>
                      <a:gd name="connsiteY28" fmla="*/ 1572 h 236960"/>
                      <a:gd name="connsiteX29" fmla="*/ 538058 w 572833"/>
                      <a:gd name="connsiteY29" fmla="*/ 8923 h 236960"/>
                      <a:gd name="connsiteX30" fmla="*/ 569036 w 572833"/>
                      <a:gd name="connsiteY30" fmla="*/ 72991 h 236960"/>
                      <a:gd name="connsiteX31" fmla="*/ 539965 w 572833"/>
                      <a:gd name="connsiteY31" fmla="*/ 88863 h 236960"/>
                      <a:gd name="connsiteX32" fmla="*/ 511177 w 572833"/>
                      <a:gd name="connsiteY32" fmla="*/ 81534 h 236960"/>
                      <a:gd name="connsiteX33" fmla="*/ 526422 w 572833"/>
                      <a:gd name="connsiteY33" fmla="*/ 108723 h 236960"/>
                      <a:gd name="connsiteX34" fmla="*/ 518615 w 572833"/>
                      <a:gd name="connsiteY34" fmla="*/ 140911 h 236960"/>
                      <a:gd name="connsiteX35" fmla="*/ 486427 w 572833"/>
                      <a:gd name="connsiteY35" fmla="*/ 148718 h 236960"/>
                      <a:gd name="connsiteX36" fmla="*/ 462492 w 572833"/>
                      <a:gd name="connsiteY36" fmla="*/ 135297 h 236960"/>
                      <a:gd name="connsiteX37" fmla="*/ 469512 w 572833"/>
                      <a:gd name="connsiteY37" fmla="*/ 162879 h 236960"/>
                      <a:gd name="connsiteX38" fmla="*/ 453641 w 572833"/>
                      <a:gd name="connsiteY38" fmla="*/ 191949 h 236960"/>
                      <a:gd name="connsiteX39" fmla="*/ 420529 w 572833"/>
                      <a:gd name="connsiteY39" fmla="*/ 191160 h 236960"/>
                      <a:gd name="connsiteX40" fmla="*/ 393229 w 572833"/>
                      <a:gd name="connsiteY40" fmla="*/ 164537 h 236960"/>
                      <a:gd name="connsiteX41" fmla="*/ 392762 w 572833"/>
                      <a:gd name="connsiteY41" fmla="*/ 201817 h 236960"/>
                      <a:gd name="connsiteX42" fmla="*/ 369906 w 572833"/>
                      <a:gd name="connsiteY42" fmla="*/ 225789 h 236960"/>
                      <a:gd name="connsiteX43" fmla="*/ 338127 w 572833"/>
                      <a:gd name="connsiteY43" fmla="*/ 216456 h 236960"/>
                      <a:gd name="connsiteX44" fmla="*/ 324523 w 572833"/>
                      <a:gd name="connsiteY44" fmla="*/ 193562 h 236960"/>
                      <a:gd name="connsiteX45" fmla="*/ 317161 w 572833"/>
                      <a:gd name="connsiteY45" fmla="*/ 219720 h 236960"/>
                      <a:gd name="connsiteX46" fmla="*/ 288880 w 572833"/>
                      <a:gd name="connsiteY46" fmla="*/ 236960 h 236960"/>
                      <a:gd name="connsiteX47" fmla="*/ 260599 w 572833"/>
                      <a:gd name="connsiteY47" fmla="*/ 219720 h 236960"/>
                      <a:gd name="connsiteX48" fmla="*/ 252429 w 572833"/>
                      <a:gd name="connsiteY48" fmla="*/ 190691 h 236960"/>
                      <a:gd name="connsiteX49" fmla="*/ 236787 w 572833"/>
                      <a:gd name="connsiteY49" fmla="*/ 217015 h 236960"/>
                      <a:gd name="connsiteX50" fmla="*/ 205008 w 572833"/>
                      <a:gd name="connsiteY50" fmla="*/ 226348 h 236960"/>
                      <a:gd name="connsiteX51" fmla="*/ 182152 w 572833"/>
                      <a:gd name="connsiteY51" fmla="*/ 202376 h 236960"/>
                      <a:gd name="connsiteX52" fmla="*/ 181724 w 572833"/>
                      <a:gd name="connsiteY52" fmla="*/ 168264 h 236960"/>
                      <a:gd name="connsiteX53" fmla="*/ 156036 w 572833"/>
                      <a:gd name="connsiteY53" fmla="*/ 193315 h 236960"/>
                      <a:gd name="connsiteX54" fmla="*/ 122924 w 572833"/>
                      <a:gd name="connsiteY54" fmla="*/ 194104 h 236960"/>
                      <a:gd name="connsiteX55" fmla="*/ 107053 w 572833"/>
                      <a:gd name="connsiteY55" fmla="*/ 165034 h 236960"/>
                      <a:gd name="connsiteX56" fmla="*/ 114525 w 572833"/>
                      <a:gd name="connsiteY56" fmla="*/ 135675 h 236960"/>
                      <a:gd name="connsiteX57" fmla="*/ 88547 w 572833"/>
                      <a:gd name="connsiteY57" fmla="*/ 150242 h 236960"/>
                      <a:gd name="connsiteX58" fmla="*/ 56359 w 572833"/>
                      <a:gd name="connsiteY58" fmla="*/ 142435 h 236960"/>
                      <a:gd name="connsiteX59" fmla="*/ 48552 w 572833"/>
                      <a:gd name="connsiteY59" fmla="*/ 110247 h 236960"/>
                      <a:gd name="connsiteX60" fmla="*/ 65150 w 572833"/>
                      <a:gd name="connsiteY60" fmla="*/ 80647 h 236960"/>
                      <a:gd name="connsiteX61" fmla="*/ 32868 w 572833"/>
                      <a:gd name="connsiteY61" fmla="*/ 88864 h 236960"/>
                      <a:gd name="connsiteX62" fmla="*/ 3797 w 572833"/>
                      <a:gd name="connsiteY62" fmla="*/ 72992 h 236960"/>
                      <a:gd name="connsiteX63" fmla="*/ 34774 w 572833"/>
                      <a:gd name="connsiteY63" fmla="*/ 8925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93079 w 572833"/>
                      <a:gd name="connsiteY3" fmla="*/ 59423 h 236960"/>
                      <a:gd name="connsiteX4" fmla="*/ 96479 w 572833"/>
                      <a:gd name="connsiteY4" fmla="*/ 57517 h 236960"/>
                      <a:gd name="connsiteX5" fmla="*/ 132415 w 572833"/>
                      <a:gd name="connsiteY5" fmla="*/ 91138 h 236960"/>
                      <a:gd name="connsiteX6" fmla="*/ 144631 w 572833"/>
                      <a:gd name="connsiteY6" fmla="*/ 96333 h 236960"/>
                      <a:gd name="connsiteX7" fmla="*/ 143948 w 572833"/>
                      <a:gd name="connsiteY7" fmla="*/ 97552 h 236960"/>
                      <a:gd name="connsiteX8" fmla="*/ 145026 w 572833"/>
                      <a:gd name="connsiteY8" fmla="*/ 96501 h 236960"/>
                      <a:gd name="connsiteX9" fmla="*/ 196937 w 572833"/>
                      <a:gd name="connsiteY9" fmla="*/ 118578 h 236960"/>
                      <a:gd name="connsiteX10" fmla="*/ 197657 w 572833"/>
                      <a:gd name="connsiteY10" fmla="*/ 121225 h 236960"/>
                      <a:gd name="connsiteX11" fmla="*/ 203697 w 572833"/>
                      <a:gd name="connsiteY11" fmla="*/ 121970 h 236960"/>
                      <a:gd name="connsiteX12" fmla="*/ 204672 w 572833"/>
                      <a:gd name="connsiteY12" fmla="*/ 121413 h 236960"/>
                      <a:gd name="connsiteX13" fmla="*/ 253070 w 572833"/>
                      <a:gd name="connsiteY13" fmla="*/ 127576 h 236960"/>
                      <a:gd name="connsiteX14" fmla="*/ 258332 w 572833"/>
                      <a:gd name="connsiteY14" fmla="*/ 136609 h 236960"/>
                      <a:gd name="connsiteX15" fmla="*/ 258427 w 572833"/>
                      <a:gd name="connsiteY15" fmla="*/ 144197 h 236960"/>
                      <a:gd name="connsiteX16" fmla="*/ 260599 w 572833"/>
                      <a:gd name="connsiteY16" fmla="*/ 136478 h 236960"/>
                      <a:gd name="connsiteX17" fmla="*/ 267694 w 572833"/>
                      <a:gd name="connsiteY17" fmla="*/ 129438 h 236960"/>
                      <a:gd name="connsiteX18" fmla="*/ 289758 w 572833"/>
                      <a:gd name="connsiteY18" fmla="*/ 132248 h 236960"/>
                      <a:gd name="connsiteX19" fmla="*/ 310265 w 572833"/>
                      <a:gd name="connsiteY19" fmla="*/ 129637 h 236960"/>
                      <a:gd name="connsiteX20" fmla="*/ 316636 w 572833"/>
                      <a:gd name="connsiteY20" fmla="*/ 135958 h 236960"/>
                      <a:gd name="connsiteX21" fmla="*/ 321124 w 572833"/>
                      <a:gd name="connsiteY21" fmla="*/ 128254 h 236960"/>
                      <a:gd name="connsiteX22" fmla="*/ 371473 w 572833"/>
                      <a:gd name="connsiteY22" fmla="*/ 121842 h 236960"/>
                      <a:gd name="connsiteX23" fmla="*/ 385713 w 572833"/>
                      <a:gd name="connsiteY23" fmla="*/ 145807 h 236960"/>
                      <a:gd name="connsiteX24" fmla="*/ 379154 w 572833"/>
                      <a:gd name="connsiteY24" fmla="*/ 120035 h 236960"/>
                      <a:gd name="connsiteX25" fmla="*/ 447101 w 572833"/>
                      <a:gd name="connsiteY25" fmla="*/ 91138 h 236960"/>
                      <a:gd name="connsiteX26" fmla="*/ 494789 w 572833"/>
                      <a:gd name="connsiteY26" fmla="*/ 46523 h 236960"/>
                      <a:gd name="connsiteX27" fmla="*/ 509176 w 572833"/>
                      <a:gd name="connsiteY27" fmla="*/ 1572 h 236960"/>
                      <a:gd name="connsiteX28" fmla="*/ 538058 w 572833"/>
                      <a:gd name="connsiteY28" fmla="*/ 8923 h 236960"/>
                      <a:gd name="connsiteX29" fmla="*/ 569036 w 572833"/>
                      <a:gd name="connsiteY29" fmla="*/ 72991 h 236960"/>
                      <a:gd name="connsiteX30" fmla="*/ 539965 w 572833"/>
                      <a:gd name="connsiteY30" fmla="*/ 88863 h 236960"/>
                      <a:gd name="connsiteX31" fmla="*/ 511177 w 572833"/>
                      <a:gd name="connsiteY31" fmla="*/ 81534 h 236960"/>
                      <a:gd name="connsiteX32" fmla="*/ 526422 w 572833"/>
                      <a:gd name="connsiteY32" fmla="*/ 108723 h 236960"/>
                      <a:gd name="connsiteX33" fmla="*/ 518615 w 572833"/>
                      <a:gd name="connsiteY33" fmla="*/ 140911 h 236960"/>
                      <a:gd name="connsiteX34" fmla="*/ 486427 w 572833"/>
                      <a:gd name="connsiteY34" fmla="*/ 148718 h 236960"/>
                      <a:gd name="connsiteX35" fmla="*/ 462492 w 572833"/>
                      <a:gd name="connsiteY35" fmla="*/ 135297 h 236960"/>
                      <a:gd name="connsiteX36" fmla="*/ 469512 w 572833"/>
                      <a:gd name="connsiteY36" fmla="*/ 162879 h 236960"/>
                      <a:gd name="connsiteX37" fmla="*/ 453641 w 572833"/>
                      <a:gd name="connsiteY37" fmla="*/ 191949 h 236960"/>
                      <a:gd name="connsiteX38" fmla="*/ 420529 w 572833"/>
                      <a:gd name="connsiteY38" fmla="*/ 191160 h 236960"/>
                      <a:gd name="connsiteX39" fmla="*/ 393229 w 572833"/>
                      <a:gd name="connsiteY39" fmla="*/ 164537 h 236960"/>
                      <a:gd name="connsiteX40" fmla="*/ 392762 w 572833"/>
                      <a:gd name="connsiteY40" fmla="*/ 201817 h 236960"/>
                      <a:gd name="connsiteX41" fmla="*/ 369906 w 572833"/>
                      <a:gd name="connsiteY41" fmla="*/ 225789 h 236960"/>
                      <a:gd name="connsiteX42" fmla="*/ 338127 w 572833"/>
                      <a:gd name="connsiteY42" fmla="*/ 216456 h 236960"/>
                      <a:gd name="connsiteX43" fmla="*/ 324523 w 572833"/>
                      <a:gd name="connsiteY43" fmla="*/ 193562 h 236960"/>
                      <a:gd name="connsiteX44" fmla="*/ 317161 w 572833"/>
                      <a:gd name="connsiteY44" fmla="*/ 219720 h 236960"/>
                      <a:gd name="connsiteX45" fmla="*/ 288880 w 572833"/>
                      <a:gd name="connsiteY45" fmla="*/ 236960 h 236960"/>
                      <a:gd name="connsiteX46" fmla="*/ 260599 w 572833"/>
                      <a:gd name="connsiteY46" fmla="*/ 219720 h 236960"/>
                      <a:gd name="connsiteX47" fmla="*/ 252429 w 572833"/>
                      <a:gd name="connsiteY47" fmla="*/ 190691 h 236960"/>
                      <a:gd name="connsiteX48" fmla="*/ 236787 w 572833"/>
                      <a:gd name="connsiteY48" fmla="*/ 217015 h 236960"/>
                      <a:gd name="connsiteX49" fmla="*/ 205008 w 572833"/>
                      <a:gd name="connsiteY49" fmla="*/ 226348 h 236960"/>
                      <a:gd name="connsiteX50" fmla="*/ 182152 w 572833"/>
                      <a:gd name="connsiteY50" fmla="*/ 202376 h 236960"/>
                      <a:gd name="connsiteX51" fmla="*/ 181724 w 572833"/>
                      <a:gd name="connsiteY51" fmla="*/ 168264 h 236960"/>
                      <a:gd name="connsiteX52" fmla="*/ 156036 w 572833"/>
                      <a:gd name="connsiteY52" fmla="*/ 193315 h 236960"/>
                      <a:gd name="connsiteX53" fmla="*/ 122924 w 572833"/>
                      <a:gd name="connsiteY53" fmla="*/ 194104 h 236960"/>
                      <a:gd name="connsiteX54" fmla="*/ 107053 w 572833"/>
                      <a:gd name="connsiteY54" fmla="*/ 165034 h 236960"/>
                      <a:gd name="connsiteX55" fmla="*/ 114525 w 572833"/>
                      <a:gd name="connsiteY55" fmla="*/ 135675 h 236960"/>
                      <a:gd name="connsiteX56" fmla="*/ 88547 w 572833"/>
                      <a:gd name="connsiteY56" fmla="*/ 150242 h 236960"/>
                      <a:gd name="connsiteX57" fmla="*/ 56359 w 572833"/>
                      <a:gd name="connsiteY57" fmla="*/ 142435 h 236960"/>
                      <a:gd name="connsiteX58" fmla="*/ 48552 w 572833"/>
                      <a:gd name="connsiteY58" fmla="*/ 110247 h 236960"/>
                      <a:gd name="connsiteX59" fmla="*/ 65150 w 572833"/>
                      <a:gd name="connsiteY59" fmla="*/ 80647 h 236960"/>
                      <a:gd name="connsiteX60" fmla="*/ 32868 w 572833"/>
                      <a:gd name="connsiteY60" fmla="*/ 88864 h 236960"/>
                      <a:gd name="connsiteX61" fmla="*/ 3797 w 572833"/>
                      <a:gd name="connsiteY61" fmla="*/ 72992 h 236960"/>
                      <a:gd name="connsiteX62" fmla="*/ 34774 w 572833"/>
                      <a:gd name="connsiteY62" fmla="*/ 8925 h 236960"/>
                      <a:gd name="connsiteX63" fmla="*/ 69837 w 572833"/>
                      <a:gd name="connsiteY63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93079 w 572833"/>
                      <a:gd name="connsiteY3" fmla="*/ 59423 h 236960"/>
                      <a:gd name="connsiteX4" fmla="*/ 96479 w 572833"/>
                      <a:gd name="connsiteY4" fmla="*/ 57517 h 236960"/>
                      <a:gd name="connsiteX5" fmla="*/ 132415 w 572833"/>
                      <a:gd name="connsiteY5" fmla="*/ 91138 h 236960"/>
                      <a:gd name="connsiteX6" fmla="*/ 144631 w 572833"/>
                      <a:gd name="connsiteY6" fmla="*/ 96333 h 236960"/>
                      <a:gd name="connsiteX7" fmla="*/ 143948 w 572833"/>
                      <a:gd name="connsiteY7" fmla="*/ 97552 h 236960"/>
                      <a:gd name="connsiteX8" fmla="*/ 196937 w 572833"/>
                      <a:gd name="connsiteY8" fmla="*/ 118578 h 236960"/>
                      <a:gd name="connsiteX9" fmla="*/ 197657 w 572833"/>
                      <a:gd name="connsiteY9" fmla="*/ 121225 h 236960"/>
                      <a:gd name="connsiteX10" fmla="*/ 203697 w 572833"/>
                      <a:gd name="connsiteY10" fmla="*/ 121970 h 236960"/>
                      <a:gd name="connsiteX11" fmla="*/ 204672 w 572833"/>
                      <a:gd name="connsiteY11" fmla="*/ 121413 h 236960"/>
                      <a:gd name="connsiteX12" fmla="*/ 253070 w 572833"/>
                      <a:gd name="connsiteY12" fmla="*/ 127576 h 236960"/>
                      <a:gd name="connsiteX13" fmla="*/ 258332 w 572833"/>
                      <a:gd name="connsiteY13" fmla="*/ 136609 h 236960"/>
                      <a:gd name="connsiteX14" fmla="*/ 258427 w 572833"/>
                      <a:gd name="connsiteY14" fmla="*/ 144197 h 236960"/>
                      <a:gd name="connsiteX15" fmla="*/ 260599 w 572833"/>
                      <a:gd name="connsiteY15" fmla="*/ 136478 h 236960"/>
                      <a:gd name="connsiteX16" fmla="*/ 267694 w 572833"/>
                      <a:gd name="connsiteY16" fmla="*/ 129438 h 236960"/>
                      <a:gd name="connsiteX17" fmla="*/ 289758 w 572833"/>
                      <a:gd name="connsiteY17" fmla="*/ 132248 h 236960"/>
                      <a:gd name="connsiteX18" fmla="*/ 310265 w 572833"/>
                      <a:gd name="connsiteY18" fmla="*/ 129637 h 236960"/>
                      <a:gd name="connsiteX19" fmla="*/ 316636 w 572833"/>
                      <a:gd name="connsiteY19" fmla="*/ 135958 h 236960"/>
                      <a:gd name="connsiteX20" fmla="*/ 321124 w 572833"/>
                      <a:gd name="connsiteY20" fmla="*/ 128254 h 236960"/>
                      <a:gd name="connsiteX21" fmla="*/ 371473 w 572833"/>
                      <a:gd name="connsiteY21" fmla="*/ 121842 h 236960"/>
                      <a:gd name="connsiteX22" fmla="*/ 385713 w 572833"/>
                      <a:gd name="connsiteY22" fmla="*/ 145807 h 236960"/>
                      <a:gd name="connsiteX23" fmla="*/ 379154 w 572833"/>
                      <a:gd name="connsiteY23" fmla="*/ 120035 h 236960"/>
                      <a:gd name="connsiteX24" fmla="*/ 447101 w 572833"/>
                      <a:gd name="connsiteY24" fmla="*/ 91138 h 236960"/>
                      <a:gd name="connsiteX25" fmla="*/ 494789 w 572833"/>
                      <a:gd name="connsiteY25" fmla="*/ 46523 h 236960"/>
                      <a:gd name="connsiteX26" fmla="*/ 509176 w 572833"/>
                      <a:gd name="connsiteY26" fmla="*/ 1572 h 236960"/>
                      <a:gd name="connsiteX27" fmla="*/ 538058 w 572833"/>
                      <a:gd name="connsiteY27" fmla="*/ 8923 h 236960"/>
                      <a:gd name="connsiteX28" fmla="*/ 569036 w 572833"/>
                      <a:gd name="connsiteY28" fmla="*/ 72991 h 236960"/>
                      <a:gd name="connsiteX29" fmla="*/ 539965 w 572833"/>
                      <a:gd name="connsiteY29" fmla="*/ 88863 h 236960"/>
                      <a:gd name="connsiteX30" fmla="*/ 511177 w 572833"/>
                      <a:gd name="connsiteY30" fmla="*/ 81534 h 236960"/>
                      <a:gd name="connsiteX31" fmla="*/ 526422 w 572833"/>
                      <a:gd name="connsiteY31" fmla="*/ 108723 h 236960"/>
                      <a:gd name="connsiteX32" fmla="*/ 518615 w 572833"/>
                      <a:gd name="connsiteY32" fmla="*/ 140911 h 236960"/>
                      <a:gd name="connsiteX33" fmla="*/ 486427 w 572833"/>
                      <a:gd name="connsiteY33" fmla="*/ 148718 h 236960"/>
                      <a:gd name="connsiteX34" fmla="*/ 462492 w 572833"/>
                      <a:gd name="connsiteY34" fmla="*/ 135297 h 236960"/>
                      <a:gd name="connsiteX35" fmla="*/ 469512 w 572833"/>
                      <a:gd name="connsiteY35" fmla="*/ 162879 h 236960"/>
                      <a:gd name="connsiteX36" fmla="*/ 453641 w 572833"/>
                      <a:gd name="connsiteY36" fmla="*/ 191949 h 236960"/>
                      <a:gd name="connsiteX37" fmla="*/ 420529 w 572833"/>
                      <a:gd name="connsiteY37" fmla="*/ 191160 h 236960"/>
                      <a:gd name="connsiteX38" fmla="*/ 393229 w 572833"/>
                      <a:gd name="connsiteY38" fmla="*/ 164537 h 236960"/>
                      <a:gd name="connsiteX39" fmla="*/ 392762 w 572833"/>
                      <a:gd name="connsiteY39" fmla="*/ 201817 h 236960"/>
                      <a:gd name="connsiteX40" fmla="*/ 369906 w 572833"/>
                      <a:gd name="connsiteY40" fmla="*/ 225789 h 236960"/>
                      <a:gd name="connsiteX41" fmla="*/ 338127 w 572833"/>
                      <a:gd name="connsiteY41" fmla="*/ 216456 h 236960"/>
                      <a:gd name="connsiteX42" fmla="*/ 324523 w 572833"/>
                      <a:gd name="connsiteY42" fmla="*/ 193562 h 236960"/>
                      <a:gd name="connsiteX43" fmla="*/ 317161 w 572833"/>
                      <a:gd name="connsiteY43" fmla="*/ 219720 h 236960"/>
                      <a:gd name="connsiteX44" fmla="*/ 288880 w 572833"/>
                      <a:gd name="connsiteY44" fmla="*/ 236960 h 236960"/>
                      <a:gd name="connsiteX45" fmla="*/ 260599 w 572833"/>
                      <a:gd name="connsiteY45" fmla="*/ 219720 h 236960"/>
                      <a:gd name="connsiteX46" fmla="*/ 252429 w 572833"/>
                      <a:gd name="connsiteY46" fmla="*/ 190691 h 236960"/>
                      <a:gd name="connsiteX47" fmla="*/ 236787 w 572833"/>
                      <a:gd name="connsiteY47" fmla="*/ 217015 h 236960"/>
                      <a:gd name="connsiteX48" fmla="*/ 205008 w 572833"/>
                      <a:gd name="connsiteY48" fmla="*/ 226348 h 236960"/>
                      <a:gd name="connsiteX49" fmla="*/ 182152 w 572833"/>
                      <a:gd name="connsiteY49" fmla="*/ 202376 h 236960"/>
                      <a:gd name="connsiteX50" fmla="*/ 181724 w 572833"/>
                      <a:gd name="connsiteY50" fmla="*/ 168264 h 236960"/>
                      <a:gd name="connsiteX51" fmla="*/ 156036 w 572833"/>
                      <a:gd name="connsiteY51" fmla="*/ 193315 h 236960"/>
                      <a:gd name="connsiteX52" fmla="*/ 122924 w 572833"/>
                      <a:gd name="connsiteY52" fmla="*/ 194104 h 236960"/>
                      <a:gd name="connsiteX53" fmla="*/ 107053 w 572833"/>
                      <a:gd name="connsiteY53" fmla="*/ 165034 h 236960"/>
                      <a:gd name="connsiteX54" fmla="*/ 114525 w 572833"/>
                      <a:gd name="connsiteY54" fmla="*/ 135675 h 236960"/>
                      <a:gd name="connsiteX55" fmla="*/ 88547 w 572833"/>
                      <a:gd name="connsiteY55" fmla="*/ 150242 h 236960"/>
                      <a:gd name="connsiteX56" fmla="*/ 56359 w 572833"/>
                      <a:gd name="connsiteY56" fmla="*/ 142435 h 236960"/>
                      <a:gd name="connsiteX57" fmla="*/ 48552 w 572833"/>
                      <a:gd name="connsiteY57" fmla="*/ 110247 h 236960"/>
                      <a:gd name="connsiteX58" fmla="*/ 65150 w 572833"/>
                      <a:gd name="connsiteY58" fmla="*/ 80647 h 236960"/>
                      <a:gd name="connsiteX59" fmla="*/ 32868 w 572833"/>
                      <a:gd name="connsiteY59" fmla="*/ 88864 h 236960"/>
                      <a:gd name="connsiteX60" fmla="*/ 3797 w 572833"/>
                      <a:gd name="connsiteY60" fmla="*/ 72992 h 236960"/>
                      <a:gd name="connsiteX61" fmla="*/ 34774 w 572833"/>
                      <a:gd name="connsiteY61" fmla="*/ 8925 h 236960"/>
                      <a:gd name="connsiteX62" fmla="*/ 69837 w 572833"/>
                      <a:gd name="connsiteY62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93079 w 572833"/>
                      <a:gd name="connsiteY3" fmla="*/ 59423 h 236960"/>
                      <a:gd name="connsiteX4" fmla="*/ 96479 w 572833"/>
                      <a:gd name="connsiteY4" fmla="*/ 57517 h 236960"/>
                      <a:gd name="connsiteX5" fmla="*/ 132415 w 572833"/>
                      <a:gd name="connsiteY5" fmla="*/ 91138 h 236960"/>
                      <a:gd name="connsiteX6" fmla="*/ 144631 w 572833"/>
                      <a:gd name="connsiteY6" fmla="*/ 96333 h 236960"/>
                      <a:gd name="connsiteX7" fmla="*/ 143948 w 572833"/>
                      <a:gd name="connsiteY7" fmla="*/ 97552 h 236960"/>
                      <a:gd name="connsiteX8" fmla="*/ 196937 w 572833"/>
                      <a:gd name="connsiteY8" fmla="*/ 118578 h 236960"/>
                      <a:gd name="connsiteX9" fmla="*/ 197657 w 572833"/>
                      <a:gd name="connsiteY9" fmla="*/ 121225 h 236960"/>
                      <a:gd name="connsiteX10" fmla="*/ 203697 w 572833"/>
                      <a:gd name="connsiteY10" fmla="*/ 121970 h 236960"/>
                      <a:gd name="connsiteX11" fmla="*/ 204672 w 572833"/>
                      <a:gd name="connsiteY11" fmla="*/ 121413 h 236960"/>
                      <a:gd name="connsiteX12" fmla="*/ 253070 w 572833"/>
                      <a:gd name="connsiteY12" fmla="*/ 127576 h 236960"/>
                      <a:gd name="connsiteX13" fmla="*/ 258332 w 572833"/>
                      <a:gd name="connsiteY13" fmla="*/ 136609 h 236960"/>
                      <a:gd name="connsiteX14" fmla="*/ 258427 w 572833"/>
                      <a:gd name="connsiteY14" fmla="*/ 144197 h 236960"/>
                      <a:gd name="connsiteX15" fmla="*/ 260599 w 572833"/>
                      <a:gd name="connsiteY15" fmla="*/ 136478 h 236960"/>
                      <a:gd name="connsiteX16" fmla="*/ 267694 w 572833"/>
                      <a:gd name="connsiteY16" fmla="*/ 129438 h 236960"/>
                      <a:gd name="connsiteX17" fmla="*/ 289758 w 572833"/>
                      <a:gd name="connsiteY17" fmla="*/ 132248 h 236960"/>
                      <a:gd name="connsiteX18" fmla="*/ 310265 w 572833"/>
                      <a:gd name="connsiteY18" fmla="*/ 129637 h 236960"/>
                      <a:gd name="connsiteX19" fmla="*/ 316636 w 572833"/>
                      <a:gd name="connsiteY19" fmla="*/ 135958 h 236960"/>
                      <a:gd name="connsiteX20" fmla="*/ 321124 w 572833"/>
                      <a:gd name="connsiteY20" fmla="*/ 128254 h 236960"/>
                      <a:gd name="connsiteX21" fmla="*/ 371473 w 572833"/>
                      <a:gd name="connsiteY21" fmla="*/ 121842 h 236960"/>
                      <a:gd name="connsiteX22" fmla="*/ 379154 w 572833"/>
                      <a:gd name="connsiteY22" fmla="*/ 120035 h 236960"/>
                      <a:gd name="connsiteX23" fmla="*/ 447101 w 572833"/>
                      <a:gd name="connsiteY23" fmla="*/ 91138 h 236960"/>
                      <a:gd name="connsiteX24" fmla="*/ 494789 w 572833"/>
                      <a:gd name="connsiteY24" fmla="*/ 46523 h 236960"/>
                      <a:gd name="connsiteX25" fmla="*/ 509176 w 572833"/>
                      <a:gd name="connsiteY25" fmla="*/ 1572 h 236960"/>
                      <a:gd name="connsiteX26" fmla="*/ 538058 w 572833"/>
                      <a:gd name="connsiteY26" fmla="*/ 8923 h 236960"/>
                      <a:gd name="connsiteX27" fmla="*/ 569036 w 572833"/>
                      <a:gd name="connsiteY27" fmla="*/ 72991 h 236960"/>
                      <a:gd name="connsiteX28" fmla="*/ 539965 w 572833"/>
                      <a:gd name="connsiteY28" fmla="*/ 88863 h 236960"/>
                      <a:gd name="connsiteX29" fmla="*/ 511177 w 572833"/>
                      <a:gd name="connsiteY29" fmla="*/ 81534 h 236960"/>
                      <a:gd name="connsiteX30" fmla="*/ 526422 w 572833"/>
                      <a:gd name="connsiteY30" fmla="*/ 108723 h 236960"/>
                      <a:gd name="connsiteX31" fmla="*/ 518615 w 572833"/>
                      <a:gd name="connsiteY31" fmla="*/ 140911 h 236960"/>
                      <a:gd name="connsiteX32" fmla="*/ 486427 w 572833"/>
                      <a:gd name="connsiteY32" fmla="*/ 148718 h 236960"/>
                      <a:gd name="connsiteX33" fmla="*/ 462492 w 572833"/>
                      <a:gd name="connsiteY33" fmla="*/ 135297 h 236960"/>
                      <a:gd name="connsiteX34" fmla="*/ 469512 w 572833"/>
                      <a:gd name="connsiteY34" fmla="*/ 162879 h 236960"/>
                      <a:gd name="connsiteX35" fmla="*/ 453641 w 572833"/>
                      <a:gd name="connsiteY35" fmla="*/ 191949 h 236960"/>
                      <a:gd name="connsiteX36" fmla="*/ 420529 w 572833"/>
                      <a:gd name="connsiteY36" fmla="*/ 191160 h 236960"/>
                      <a:gd name="connsiteX37" fmla="*/ 393229 w 572833"/>
                      <a:gd name="connsiteY37" fmla="*/ 164537 h 236960"/>
                      <a:gd name="connsiteX38" fmla="*/ 392762 w 572833"/>
                      <a:gd name="connsiteY38" fmla="*/ 201817 h 236960"/>
                      <a:gd name="connsiteX39" fmla="*/ 369906 w 572833"/>
                      <a:gd name="connsiteY39" fmla="*/ 225789 h 236960"/>
                      <a:gd name="connsiteX40" fmla="*/ 338127 w 572833"/>
                      <a:gd name="connsiteY40" fmla="*/ 216456 h 236960"/>
                      <a:gd name="connsiteX41" fmla="*/ 324523 w 572833"/>
                      <a:gd name="connsiteY41" fmla="*/ 193562 h 236960"/>
                      <a:gd name="connsiteX42" fmla="*/ 317161 w 572833"/>
                      <a:gd name="connsiteY42" fmla="*/ 219720 h 236960"/>
                      <a:gd name="connsiteX43" fmla="*/ 288880 w 572833"/>
                      <a:gd name="connsiteY43" fmla="*/ 236960 h 236960"/>
                      <a:gd name="connsiteX44" fmla="*/ 260599 w 572833"/>
                      <a:gd name="connsiteY44" fmla="*/ 219720 h 236960"/>
                      <a:gd name="connsiteX45" fmla="*/ 252429 w 572833"/>
                      <a:gd name="connsiteY45" fmla="*/ 190691 h 236960"/>
                      <a:gd name="connsiteX46" fmla="*/ 236787 w 572833"/>
                      <a:gd name="connsiteY46" fmla="*/ 217015 h 236960"/>
                      <a:gd name="connsiteX47" fmla="*/ 205008 w 572833"/>
                      <a:gd name="connsiteY47" fmla="*/ 226348 h 236960"/>
                      <a:gd name="connsiteX48" fmla="*/ 182152 w 572833"/>
                      <a:gd name="connsiteY48" fmla="*/ 202376 h 236960"/>
                      <a:gd name="connsiteX49" fmla="*/ 181724 w 572833"/>
                      <a:gd name="connsiteY49" fmla="*/ 168264 h 236960"/>
                      <a:gd name="connsiteX50" fmla="*/ 156036 w 572833"/>
                      <a:gd name="connsiteY50" fmla="*/ 193315 h 236960"/>
                      <a:gd name="connsiteX51" fmla="*/ 122924 w 572833"/>
                      <a:gd name="connsiteY51" fmla="*/ 194104 h 236960"/>
                      <a:gd name="connsiteX52" fmla="*/ 107053 w 572833"/>
                      <a:gd name="connsiteY52" fmla="*/ 165034 h 236960"/>
                      <a:gd name="connsiteX53" fmla="*/ 114525 w 572833"/>
                      <a:gd name="connsiteY53" fmla="*/ 135675 h 236960"/>
                      <a:gd name="connsiteX54" fmla="*/ 88547 w 572833"/>
                      <a:gd name="connsiteY54" fmla="*/ 150242 h 236960"/>
                      <a:gd name="connsiteX55" fmla="*/ 56359 w 572833"/>
                      <a:gd name="connsiteY55" fmla="*/ 142435 h 236960"/>
                      <a:gd name="connsiteX56" fmla="*/ 48552 w 572833"/>
                      <a:gd name="connsiteY56" fmla="*/ 110247 h 236960"/>
                      <a:gd name="connsiteX57" fmla="*/ 65150 w 572833"/>
                      <a:gd name="connsiteY57" fmla="*/ 80647 h 236960"/>
                      <a:gd name="connsiteX58" fmla="*/ 32868 w 572833"/>
                      <a:gd name="connsiteY58" fmla="*/ 88864 h 236960"/>
                      <a:gd name="connsiteX59" fmla="*/ 3797 w 572833"/>
                      <a:gd name="connsiteY59" fmla="*/ 72992 h 236960"/>
                      <a:gd name="connsiteX60" fmla="*/ 34774 w 572833"/>
                      <a:gd name="connsiteY60" fmla="*/ 8925 h 236960"/>
                      <a:gd name="connsiteX61" fmla="*/ 69837 w 572833"/>
                      <a:gd name="connsiteY61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93079 w 572833"/>
                      <a:gd name="connsiteY3" fmla="*/ 59423 h 236960"/>
                      <a:gd name="connsiteX4" fmla="*/ 96479 w 572833"/>
                      <a:gd name="connsiteY4" fmla="*/ 57517 h 236960"/>
                      <a:gd name="connsiteX5" fmla="*/ 132415 w 572833"/>
                      <a:gd name="connsiteY5" fmla="*/ 91138 h 236960"/>
                      <a:gd name="connsiteX6" fmla="*/ 144631 w 572833"/>
                      <a:gd name="connsiteY6" fmla="*/ 96333 h 236960"/>
                      <a:gd name="connsiteX7" fmla="*/ 143948 w 572833"/>
                      <a:gd name="connsiteY7" fmla="*/ 97552 h 236960"/>
                      <a:gd name="connsiteX8" fmla="*/ 196937 w 572833"/>
                      <a:gd name="connsiteY8" fmla="*/ 118578 h 236960"/>
                      <a:gd name="connsiteX9" fmla="*/ 197657 w 572833"/>
                      <a:gd name="connsiteY9" fmla="*/ 121225 h 236960"/>
                      <a:gd name="connsiteX10" fmla="*/ 203697 w 572833"/>
                      <a:gd name="connsiteY10" fmla="*/ 121970 h 236960"/>
                      <a:gd name="connsiteX11" fmla="*/ 204672 w 572833"/>
                      <a:gd name="connsiteY11" fmla="*/ 121413 h 236960"/>
                      <a:gd name="connsiteX12" fmla="*/ 253070 w 572833"/>
                      <a:gd name="connsiteY12" fmla="*/ 127576 h 236960"/>
                      <a:gd name="connsiteX13" fmla="*/ 258332 w 572833"/>
                      <a:gd name="connsiteY13" fmla="*/ 136609 h 236960"/>
                      <a:gd name="connsiteX14" fmla="*/ 260599 w 572833"/>
                      <a:gd name="connsiteY14" fmla="*/ 136478 h 236960"/>
                      <a:gd name="connsiteX15" fmla="*/ 267694 w 572833"/>
                      <a:gd name="connsiteY15" fmla="*/ 129438 h 236960"/>
                      <a:gd name="connsiteX16" fmla="*/ 289758 w 572833"/>
                      <a:gd name="connsiteY16" fmla="*/ 132248 h 236960"/>
                      <a:gd name="connsiteX17" fmla="*/ 310265 w 572833"/>
                      <a:gd name="connsiteY17" fmla="*/ 129637 h 236960"/>
                      <a:gd name="connsiteX18" fmla="*/ 316636 w 572833"/>
                      <a:gd name="connsiteY18" fmla="*/ 135958 h 236960"/>
                      <a:gd name="connsiteX19" fmla="*/ 321124 w 572833"/>
                      <a:gd name="connsiteY19" fmla="*/ 128254 h 236960"/>
                      <a:gd name="connsiteX20" fmla="*/ 371473 w 572833"/>
                      <a:gd name="connsiteY20" fmla="*/ 121842 h 236960"/>
                      <a:gd name="connsiteX21" fmla="*/ 379154 w 572833"/>
                      <a:gd name="connsiteY21" fmla="*/ 120035 h 236960"/>
                      <a:gd name="connsiteX22" fmla="*/ 447101 w 572833"/>
                      <a:gd name="connsiteY22" fmla="*/ 91138 h 236960"/>
                      <a:gd name="connsiteX23" fmla="*/ 494789 w 572833"/>
                      <a:gd name="connsiteY23" fmla="*/ 46523 h 236960"/>
                      <a:gd name="connsiteX24" fmla="*/ 509176 w 572833"/>
                      <a:gd name="connsiteY24" fmla="*/ 1572 h 236960"/>
                      <a:gd name="connsiteX25" fmla="*/ 538058 w 572833"/>
                      <a:gd name="connsiteY25" fmla="*/ 8923 h 236960"/>
                      <a:gd name="connsiteX26" fmla="*/ 569036 w 572833"/>
                      <a:gd name="connsiteY26" fmla="*/ 72991 h 236960"/>
                      <a:gd name="connsiteX27" fmla="*/ 539965 w 572833"/>
                      <a:gd name="connsiteY27" fmla="*/ 88863 h 236960"/>
                      <a:gd name="connsiteX28" fmla="*/ 511177 w 572833"/>
                      <a:gd name="connsiteY28" fmla="*/ 81534 h 236960"/>
                      <a:gd name="connsiteX29" fmla="*/ 526422 w 572833"/>
                      <a:gd name="connsiteY29" fmla="*/ 108723 h 236960"/>
                      <a:gd name="connsiteX30" fmla="*/ 518615 w 572833"/>
                      <a:gd name="connsiteY30" fmla="*/ 140911 h 236960"/>
                      <a:gd name="connsiteX31" fmla="*/ 486427 w 572833"/>
                      <a:gd name="connsiteY31" fmla="*/ 148718 h 236960"/>
                      <a:gd name="connsiteX32" fmla="*/ 462492 w 572833"/>
                      <a:gd name="connsiteY32" fmla="*/ 135297 h 236960"/>
                      <a:gd name="connsiteX33" fmla="*/ 469512 w 572833"/>
                      <a:gd name="connsiteY33" fmla="*/ 162879 h 236960"/>
                      <a:gd name="connsiteX34" fmla="*/ 453641 w 572833"/>
                      <a:gd name="connsiteY34" fmla="*/ 191949 h 236960"/>
                      <a:gd name="connsiteX35" fmla="*/ 420529 w 572833"/>
                      <a:gd name="connsiteY35" fmla="*/ 191160 h 236960"/>
                      <a:gd name="connsiteX36" fmla="*/ 393229 w 572833"/>
                      <a:gd name="connsiteY36" fmla="*/ 164537 h 236960"/>
                      <a:gd name="connsiteX37" fmla="*/ 392762 w 572833"/>
                      <a:gd name="connsiteY37" fmla="*/ 201817 h 236960"/>
                      <a:gd name="connsiteX38" fmla="*/ 369906 w 572833"/>
                      <a:gd name="connsiteY38" fmla="*/ 225789 h 236960"/>
                      <a:gd name="connsiteX39" fmla="*/ 338127 w 572833"/>
                      <a:gd name="connsiteY39" fmla="*/ 216456 h 236960"/>
                      <a:gd name="connsiteX40" fmla="*/ 324523 w 572833"/>
                      <a:gd name="connsiteY40" fmla="*/ 193562 h 236960"/>
                      <a:gd name="connsiteX41" fmla="*/ 317161 w 572833"/>
                      <a:gd name="connsiteY41" fmla="*/ 219720 h 236960"/>
                      <a:gd name="connsiteX42" fmla="*/ 288880 w 572833"/>
                      <a:gd name="connsiteY42" fmla="*/ 236960 h 236960"/>
                      <a:gd name="connsiteX43" fmla="*/ 260599 w 572833"/>
                      <a:gd name="connsiteY43" fmla="*/ 219720 h 236960"/>
                      <a:gd name="connsiteX44" fmla="*/ 252429 w 572833"/>
                      <a:gd name="connsiteY44" fmla="*/ 190691 h 236960"/>
                      <a:gd name="connsiteX45" fmla="*/ 236787 w 572833"/>
                      <a:gd name="connsiteY45" fmla="*/ 217015 h 236960"/>
                      <a:gd name="connsiteX46" fmla="*/ 205008 w 572833"/>
                      <a:gd name="connsiteY46" fmla="*/ 226348 h 236960"/>
                      <a:gd name="connsiteX47" fmla="*/ 182152 w 572833"/>
                      <a:gd name="connsiteY47" fmla="*/ 202376 h 236960"/>
                      <a:gd name="connsiteX48" fmla="*/ 181724 w 572833"/>
                      <a:gd name="connsiteY48" fmla="*/ 168264 h 236960"/>
                      <a:gd name="connsiteX49" fmla="*/ 156036 w 572833"/>
                      <a:gd name="connsiteY49" fmla="*/ 193315 h 236960"/>
                      <a:gd name="connsiteX50" fmla="*/ 122924 w 572833"/>
                      <a:gd name="connsiteY50" fmla="*/ 194104 h 236960"/>
                      <a:gd name="connsiteX51" fmla="*/ 107053 w 572833"/>
                      <a:gd name="connsiteY51" fmla="*/ 165034 h 236960"/>
                      <a:gd name="connsiteX52" fmla="*/ 114525 w 572833"/>
                      <a:gd name="connsiteY52" fmla="*/ 135675 h 236960"/>
                      <a:gd name="connsiteX53" fmla="*/ 88547 w 572833"/>
                      <a:gd name="connsiteY53" fmla="*/ 150242 h 236960"/>
                      <a:gd name="connsiteX54" fmla="*/ 56359 w 572833"/>
                      <a:gd name="connsiteY54" fmla="*/ 142435 h 236960"/>
                      <a:gd name="connsiteX55" fmla="*/ 48552 w 572833"/>
                      <a:gd name="connsiteY55" fmla="*/ 110247 h 236960"/>
                      <a:gd name="connsiteX56" fmla="*/ 65150 w 572833"/>
                      <a:gd name="connsiteY56" fmla="*/ 80647 h 236960"/>
                      <a:gd name="connsiteX57" fmla="*/ 32868 w 572833"/>
                      <a:gd name="connsiteY57" fmla="*/ 88864 h 236960"/>
                      <a:gd name="connsiteX58" fmla="*/ 3797 w 572833"/>
                      <a:gd name="connsiteY58" fmla="*/ 72992 h 236960"/>
                      <a:gd name="connsiteX59" fmla="*/ 34774 w 572833"/>
                      <a:gd name="connsiteY59" fmla="*/ 8925 h 236960"/>
                      <a:gd name="connsiteX60" fmla="*/ 69837 w 572833"/>
                      <a:gd name="connsiteY60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93079 w 572833"/>
                      <a:gd name="connsiteY3" fmla="*/ 59423 h 236960"/>
                      <a:gd name="connsiteX4" fmla="*/ 96479 w 572833"/>
                      <a:gd name="connsiteY4" fmla="*/ 57517 h 236960"/>
                      <a:gd name="connsiteX5" fmla="*/ 132415 w 572833"/>
                      <a:gd name="connsiteY5" fmla="*/ 91138 h 236960"/>
                      <a:gd name="connsiteX6" fmla="*/ 144631 w 572833"/>
                      <a:gd name="connsiteY6" fmla="*/ 96333 h 236960"/>
                      <a:gd name="connsiteX7" fmla="*/ 143948 w 572833"/>
                      <a:gd name="connsiteY7" fmla="*/ 97552 h 236960"/>
                      <a:gd name="connsiteX8" fmla="*/ 196937 w 572833"/>
                      <a:gd name="connsiteY8" fmla="*/ 118578 h 236960"/>
                      <a:gd name="connsiteX9" fmla="*/ 197657 w 572833"/>
                      <a:gd name="connsiteY9" fmla="*/ 121225 h 236960"/>
                      <a:gd name="connsiteX10" fmla="*/ 203697 w 572833"/>
                      <a:gd name="connsiteY10" fmla="*/ 121970 h 236960"/>
                      <a:gd name="connsiteX11" fmla="*/ 204672 w 572833"/>
                      <a:gd name="connsiteY11" fmla="*/ 121413 h 236960"/>
                      <a:gd name="connsiteX12" fmla="*/ 253070 w 572833"/>
                      <a:gd name="connsiteY12" fmla="*/ 127576 h 236960"/>
                      <a:gd name="connsiteX13" fmla="*/ 258332 w 572833"/>
                      <a:gd name="connsiteY13" fmla="*/ 136609 h 236960"/>
                      <a:gd name="connsiteX14" fmla="*/ 267694 w 572833"/>
                      <a:gd name="connsiteY14" fmla="*/ 129438 h 236960"/>
                      <a:gd name="connsiteX15" fmla="*/ 289758 w 572833"/>
                      <a:gd name="connsiteY15" fmla="*/ 132248 h 236960"/>
                      <a:gd name="connsiteX16" fmla="*/ 310265 w 572833"/>
                      <a:gd name="connsiteY16" fmla="*/ 129637 h 236960"/>
                      <a:gd name="connsiteX17" fmla="*/ 316636 w 572833"/>
                      <a:gd name="connsiteY17" fmla="*/ 135958 h 236960"/>
                      <a:gd name="connsiteX18" fmla="*/ 321124 w 572833"/>
                      <a:gd name="connsiteY18" fmla="*/ 128254 h 236960"/>
                      <a:gd name="connsiteX19" fmla="*/ 371473 w 572833"/>
                      <a:gd name="connsiteY19" fmla="*/ 121842 h 236960"/>
                      <a:gd name="connsiteX20" fmla="*/ 379154 w 572833"/>
                      <a:gd name="connsiteY20" fmla="*/ 120035 h 236960"/>
                      <a:gd name="connsiteX21" fmla="*/ 447101 w 572833"/>
                      <a:gd name="connsiteY21" fmla="*/ 91138 h 236960"/>
                      <a:gd name="connsiteX22" fmla="*/ 494789 w 572833"/>
                      <a:gd name="connsiteY22" fmla="*/ 46523 h 236960"/>
                      <a:gd name="connsiteX23" fmla="*/ 509176 w 572833"/>
                      <a:gd name="connsiteY23" fmla="*/ 1572 h 236960"/>
                      <a:gd name="connsiteX24" fmla="*/ 538058 w 572833"/>
                      <a:gd name="connsiteY24" fmla="*/ 8923 h 236960"/>
                      <a:gd name="connsiteX25" fmla="*/ 569036 w 572833"/>
                      <a:gd name="connsiteY25" fmla="*/ 72991 h 236960"/>
                      <a:gd name="connsiteX26" fmla="*/ 539965 w 572833"/>
                      <a:gd name="connsiteY26" fmla="*/ 88863 h 236960"/>
                      <a:gd name="connsiteX27" fmla="*/ 511177 w 572833"/>
                      <a:gd name="connsiteY27" fmla="*/ 81534 h 236960"/>
                      <a:gd name="connsiteX28" fmla="*/ 526422 w 572833"/>
                      <a:gd name="connsiteY28" fmla="*/ 108723 h 236960"/>
                      <a:gd name="connsiteX29" fmla="*/ 518615 w 572833"/>
                      <a:gd name="connsiteY29" fmla="*/ 140911 h 236960"/>
                      <a:gd name="connsiteX30" fmla="*/ 486427 w 572833"/>
                      <a:gd name="connsiteY30" fmla="*/ 148718 h 236960"/>
                      <a:gd name="connsiteX31" fmla="*/ 462492 w 572833"/>
                      <a:gd name="connsiteY31" fmla="*/ 135297 h 236960"/>
                      <a:gd name="connsiteX32" fmla="*/ 469512 w 572833"/>
                      <a:gd name="connsiteY32" fmla="*/ 162879 h 236960"/>
                      <a:gd name="connsiteX33" fmla="*/ 453641 w 572833"/>
                      <a:gd name="connsiteY33" fmla="*/ 191949 h 236960"/>
                      <a:gd name="connsiteX34" fmla="*/ 420529 w 572833"/>
                      <a:gd name="connsiteY34" fmla="*/ 191160 h 236960"/>
                      <a:gd name="connsiteX35" fmla="*/ 393229 w 572833"/>
                      <a:gd name="connsiteY35" fmla="*/ 164537 h 236960"/>
                      <a:gd name="connsiteX36" fmla="*/ 392762 w 572833"/>
                      <a:gd name="connsiteY36" fmla="*/ 201817 h 236960"/>
                      <a:gd name="connsiteX37" fmla="*/ 369906 w 572833"/>
                      <a:gd name="connsiteY37" fmla="*/ 225789 h 236960"/>
                      <a:gd name="connsiteX38" fmla="*/ 338127 w 572833"/>
                      <a:gd name="connsiteY38" fmla="*/ 216456 h 236960"/>
                      <a:gd name="connsiteX39" fmla="*/ 324523 w 572833"/>
                      <a:gd name="connsiteY39" fmla="*/ 193562 h 236960"/>
                      <a:gd name="connsiteX40" fmla="*/ 317161 w 572833"/>
                      <a:gd name="connsiteY40" fmla="*/ 219720 h 236960"/>
                      <a:gd name="connsiteX41" fmla="*/ 288880 w 572833"/>
                      <a:gd name="connsiteY41" fmla="*/ 236960 h 236960"/>
                      <a:gd name="connsiteX42" fmla="*/ 260599 w 572833"/>
                      <a:gd name="connsiteY42" fmla="*/ 219720 h 236960"/>
                      <a:gd name="connsiteX43" fmla="*/ 252429 w 572833"/>
                      <a:gd name="connsiteY43" fmla="*/ 190691 h 236960"/>
                      <a:gd name="connsiteX44" fmla="*/ 236787 w 572833"/>
                      <a:gd name="connsiteY44" fmla="*/ 217015 h 236960"/>
                      <a:gd name="connsiteX45" fmla="*/ 205008 w 572833"/>
                      <a:gd name="connsiteY45" fmla="*/ 226348 h 236960"/>
                      <a:gd name="connsiteX46" fmla="*/ 182152 w 572833"/>
                      <a:gd name="connsiteY46" fmla="*/ 202376 h 236960"/>
                      <a:gd name="connsiteX47" fmla="*/ 181724 w 572833"/>
                      <a:gd name="connsiteY47" fmla="*/ 168264 h 236960"/>
                      <a:gd name="connsiteX48" fmla="*/ 156036 w 572833"/>
                      <a:gd name="connsiteY48" fmla="*/ 193315 h 236960"/>
                      <a:gd name="connsiteX49" fmla="*/ 122924 w 572833"/>
                      <a:gd name="connsiteY49" fmla="*/ 194104 h 236960"/>
                      <a:gd name="connsiteX50" fmla="*/ 107053 w 572833"/>
                      <a:gd name="connsiteY50" fmla="*/ 165034 h 236960"/>
                      <a:gd name="connsiteX51" fmla="*/ 114525 w 572833"/>
                      <a:gd name="connsiteY51" fmla="*/ 135675 h 236960"/>
                      <a:gd name="connsiteX52" fmla="*/ 88547 w 572833"/>
                      <a:gd name="connsiteY52" fmla="*/ 150242 h 236960"/>
                      <a:gd name="connsiteX53" fmla="*/ 56359 w 572833"/>
                      <a:gd name="connsiteY53" fmla="*/ 142435 h 236960"/>
                      <a:gd name="connsiteX54" fmla="*/ 48552 w 572833"/>
                      <a:gd name="connsiteY54" fmla="*/ 110247 h 236960"/>
                      <a:gd name="connsiteX55" fmla="*/ 65150 w 572833"/>
                      <a:gd name="connsiteY55" fmla="*/ 80647 h 236960"/>
                      <a:gd name="connsiteX56" fmla="*/ 32868 w 572833"/>
                      <a:gd name="connsiteY56" fmla="*/ 88864 h 236960"/>
                      <a:gd name="connsiteX57" fmla="*/ 3797 w 572833"/>
                      <a:gd name="connsiteY57" fmla="*/ 72992 h 236960"/>
                      <a:gd name="connsiteX58" fmla="*/ 34774 w 572833"/>
                      <a:gd name="connsiteY58" fmla="*/ 8925 h 236960"/>
                      <a:gd name="connsiteX59" fmla="*/ 69837 w 572833"/>
                      <a:gd name="connsiteY59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93079 w 572833"/>
                      <a:gd name="connsiteY3" fmla="*/ 59423 h 236960"/>
                      <a:gd name="connsiteX4" fmla="*/ 96479 w 572833"/>
                      <a:gd name="connsiteY4" fmla="*/ 57517 h 236960"/>
                      <a:gd name="connsiteX5" fmla="*/ 132415 w 572833"/>
                      <a:gd name="connsiteY5" fmla="*/ 91138 h 236960"/>
                      <a:gd name="connsiteX6" fmla="*/ 144631 w 572833"/>
                      <a:gd name="connsiteY6" fmla="*/ 96333 h 236960"/>
                      <a:gd name="connsiteX7" fmla="*/ 143948 w 572833"/>
                      <a:gd name="connsiteY7" fmla="*/ 97552 h 236960"/>
                      <a:gd name="connsiteX8" fmla="*/ 196937 w 572833"/>
                      <a:gd name="connsiteY8" fmla="*/ 118578 h 236960"/>
                      <a:gd name="connsiteX9" fmla="*/ 197657 w 572833"/>
                      <a:gd name="connsiteY9" fmla="*/ 121225 h 236960"/>
                      <a:gd name="connsiteX10" fmla="*/ 203697 w 572833"/>
                      <a:gd name="connsiteY10" fmla="*/ 121970 h 236960"/>
                      <a:gd name="connsiteX11" fmla="*/ 204672 w 572833"/>
                      <a:gd name="connsiteY11" fmla="*/ 121413 h 236960"/>
                      <a:gd name="connsiteX12" fmla="*/ 253070 w 572833"/>
                      <a:gd name="connsiteY12" fmla="*/ 127576 h 236960"/>
                      <a:gd name="connsiteX13" fmla="*/ 267694 w 572833"/>
                      <a:gd name="connsiteY13" fmla="*/ 129438 h 236960"/>
                      <a:gd name="connsiteX14" fmla="*/ 289758 w 572833"/>
                      <a:gd name="connsiteY14" fmla="*/ 132248 h 236960"/>
                      <a:gd name="connsiteX15" fmla="*/ 310265 w 572833"/>
                      <a:gd name="connsiteY15" fmla="*/ 129637 h 236960"/>
                      <a:gd name="connsiteX16" fmla="*/ 316636 w 572833"/>
                      <a:gd name="connsiteY16" fmla="*/ 135958 h 236960"/>
                      <a:gd name="connsiteX17" fmla="*/ 321124 w 572833"/>
                      <a:gd name="connsiteY17" fmla="*/ 128254 h 236960"/>
                      <a:gd name="connsiteX18" fmla="*/ 371473 w 572833"/>
                      <a:gd name="connsiteY18" fmla="*/ 121842 h 236960"/>
                      <a:gd name="connsiteX19" fmla="*/ 379154 w 572833"/>
                      <a:gd name="connsiteY19" fmla="*/ 120035 h 236960"/>
                      <a:gd name="connsiteX20" fmla="*/ 447101 w 572833"/>
                      <a:gd name="connsiteY20" fmla="*/ 91138 h 236960"/>
                      <a:gd name="connsiteX21" fmla="*/ 494789 w 572833"/>
                      <a:gd name="connsiteY21" fmla="*/ 46523 h 236960"/>
                      <a:gd name="connsiteX22" fmla="*/ 509176 w 572833"/>
                      <a:gd name="connsiteY22" fmla="*/ 1572 h 236960"/>
                      <a:gd name="connsiteX23" fmla="*/ 538058 w 572833"/>
                      <a:gd name="connsiteY23" fmla="*/ 8923 h 236960"/>
                      <a:gd name="connsiteX24" fmla="*/ 569036 w 572833"/>
                      <a:gd name="connsiteY24" fmla="*/ 72991 h 236960"/>
                      <a:gd name="connsiteX25" fmla="*/ 539965 w 572833"/>
                      <a:gd name="connsiteY25" fmla="*/ 88863 h 236960"/>
                      <a:gd name="connsiteX26" fmla="*/ 511177 w 572833"/>
                      <a:gd name="connsiteY26" fmla="*/ 81534 h 236960"/>
                      <a:gd name="connsiteX27" fmla="*/ 526422 w 572833"/>
                      <a:gd name="connsiteY27" fmla="*/ 108723 h 236960"/>
                      <a:gd name="connsiteX28" fmla="*/ 518615 w 572833"/>
                      <a:gd name="connsiteY28" fmla="*/ 140911 h 236960"/>
                      <a:gd name="connsiteX29" fmla="*/ 486427 w 572833"/>
                      <a:gd name="connsiteY29" fmla="*/ 148718 h 236960"/>
                      <a:gd name="connsiteX30" fmla="*/ 462492 w 572833"/>
                      <a:gd name="connsiteY30" fmla="*/ 135297 h 236960"/>
                      <a:gd name="connsiteX31" fmla="*/ 469512 w 572833"/>
                      <a:gd name="connsiteY31" fmla="*/ 162879 h 236960"/>
                      <a:gd name="connsiteX32" fmla="*/ 453641 w 572833"/>
                      <a:gd name="connsiteY32" fmla="*/ 191949 h 236960"/>
                      <a:gd name="connsiteX33" fmla="*/ 420529 w 572833"/>
                      <a:gd name="connsiteY33" fmla="*/ 191160 h 236960"/>
                      <a:gd name="connsiteX34" fmla="*/ 393229 w 572833"/>
                      <a:gd name="connsiteY34" fmla="*/ 164537 h 236960"/>
                      <a:gd name="connsiteX35" fmla="*/ 392762 w 572833"/>
                      <a:gd name="connsiteY35" fmla="*/ 201817 h 236960"/>
                      <a:gd name="connsiteX36" fmla="*/ 369906 w 572833"/>
                      <a:gd name="connsiteY36" fmla="*/ 225789 h 236960"/>
                      <a:gd name="connsiteX37" fmla="*/ 338127 w 572833"/>
                      <a:gd name="connsiteY37" fmla="*/ 216456 h 236960"/>
                      <a:gd name="connsiteX38" fmla="*/ 324523 w 572833"/>
                      <a:gd name="connsiteY38" fmla="*/ 193562 h 236960"/>
                      <a:gd name="connsiteX39" fmla="*/ 317161 w 572833"/>
                      <a:gd name="connsiteY39" fmla="*/ 219720 h 236960"/>
                      <a:gd name="connsiteX40" fmla="*/ 288880 w 572833"/>
                      <a:gd name="connsiteY40" fmla="*/ 236960 h 236960"/>
                      <a:gd name="connsiteX41" fmla="*/ 260599 w 572833"/>
                      <a:gd name="connsiteY41" fmla="*/ 219720 h 236960"/>
                      <a:gd name="connsiteX42" fmla="*/ 252429 w 572833"/>
                      <a:gd name="connsiteY42" fmla="*/ 190691 h 236960"/>
                      <a:gd name="connsiteX43" fmla="*/ 236787 w 572833"/>
                      <a:gd name="connsiteY43" fmla="*/ 217015 h 236960"/>
                      <a:gd name="connsiteX44" fmla="*/ 205008 w 572833"/>
                      <a:gd name="connsiteY44" fmla="*/ 226348 h 236960"/>
                      <a:gd name="connsiteX45" fmla="*/ 182152 w 572833"/>
                      <a:gd name="connsiteY45" fmla="*/ 202376 h 236960"/>
                      <a:gd name="connsiteX46" fmla="*/ 181724 w 572833"/>
                      <a:gd name="connsiteY46" fmla="*/ 168264 h 236960"/>
                      <a:gd name="connsiteX47" fmla="*/ 156036 w 572833"/>
                      <a:gd name="connsiteY47" fmla="*/ 193315 h 236960"/>
                      <a:gd name="connsiteX48" fmla="*/ 122924 w 572833"/>
                      <a:gd name="connsiteY48" fmla="*/ 194104 h 236960"/>
                      <a:gd name="connsiteX49" fmla="*/ 107053 w 572833"/>
                      <a:gd name="connsiteY49" fmla="*/ 165034 h 236960"/>
                      <a:gd name="connsiteX50" fmla="*/ 114525 w 572833"/>
                      <a:gd name="connsiteY50" fmla="*/ 135675 h 236960"/>
                      <a:gd name="connsiteX51" fmla="*/ 88547 w 572833"/>
                      <a:gd name="connsiteY51" fmla="*/ 150242 h 236960"/>
                      <a:gd name="connsiteX52" fmla="*/ 56359 w 572833"/>
                      <a:gd name="connsiteY52" fmla="*/ 142435 h 236960"/>
                      <a:gd name="connsiteX53" fmla="*/ 48552 w 572833"/>
                      <a:gd name="connsiteY53" fmla="*/ 110247 h 236960"/>
                      <a:gd name="connsiteX54" fmla="*/ 65150 w 572833"/>
                      <a:gd name="connsiteY54" fmla="*/ 80647 h 236960"/>
                      <a:gd name="connsiteX55" fmla="*/ 32868 w 572833"/>
                      <a:gd name="connsiteY55" fmla="*/ 88864 h 236960"/>
                      <a:gd name="connsiteX56" fmla="*/ 3797 w 572833"/>
                      <a:gd name="connsiteY56" fmla="*/ 72992 h 236960"/>
                      <a:gd name="connsiteX57" fmla="*/ 34774 w 572833"/>
                      <a:gd name="connsiteY57" fmla="*/ 8925 h 236960"/>
                      <a:gd name="connsiteX58" fmla="*/ 69837 w 572833"/>
                      <a:gd name="connsiteY58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93079 w 572833"/>
                      <a:gd name="connsiteY3" fmla="*/ 59423 h 236960"/>
                      <a:gd name="connsiteX4" fmla="*/ 96479 w 572833"/>
                      <a:gd name="connsiteY4" fmla="*/ 57517 h 236960"/>
                      <a:gd name="connsiteX5" fmla="*/ 132415 w 572833"/>
                      <a:gd name="connsiteY5" fmla="*/ 91138 h 236960"/>
                      <a:gd name="connsiteX6" fmla="*/ 144631 w 572833"/>
                      <a:gd name="connsiteY6" fmla="*/ 96333 h 236960"/>
                      <a:gd name="connsiteX7" fmla="*/ 143948 w 572833"/>
                      <a:gd name="connsiteY7" fmla="*/ 97552 h 236960"/>
                      <a:gd name="connsiteX8" fmla="*/ 196937 w 572833"/>
                      <a:gd name="connsiteY8" fmla="*/ 118578 h 236960"/>
                      <a:gd name="connsiteX9" fmla="*/ 197657 w 572833"/>
                      <a:gd name="connsiteY9" fmla="*/ 121225 h 236960"/>
                      <a:gd name="connsiteX10" fmla="*/ 203697 w 572833"/>
                      <a:gd name="connsiteY10" fmla="*/ 121970 h 236960"/>
                      <a:gd name="connsiteX11" fmla="*/ 204672 w 572833"/>
                      <a:gd name="connsiteY11" fmla="*/ 121413 h 236960"/>
                      <a:gd name="connsiteX12" fmla="*/ 253070 w 572833"/>
                      <a:gd name="connsiteY12" fmla="*/ 127576 h 236960"/>
                      <a:gd name="connsiteX13" fmla="*/ 267694 w 572833"/>
                      <a:gd name="connsiteY13" fmla="*/ 129438 h 236960"/>
                      <a:gd name="connsiteX14" fmla="*/ 289758 w 572833"/>
                      <a:gd name="connsiteY14" fmla="*/ 132248 h 236960"/>
                      <a:gd name="connsiteX15" fmla="*/ 310265 w 572833"/>
                      <a:gd name="connsiteY15" fmla="*/ 129637 h 236960"/>
                      <a:gd name="connsiteX16" fmla="*/ 321124 w 572833"/>
                      <a:gd name="connsiteY16" fmla="*/ 128254 h 236960"/>
                      <a:gd name="connsiteX17" fmla="*/ 371473 w 572833"/>
                      <a:gd name="connsiteY17" fmla="*/ 121842 h 236960"/>
                      <a:gd name="connsiteX18" fmla="*/ 379154 w 572833"/>
                      <a:gd name="connsiteY18" fmla="*/ 120035 h 236960"/>
                      <a:gd name="connsiteX19" fmla="*/ 447101 w 572833"/>
                      <a:gd name="connsiteY19" fmla="*/ 91138 h 236960"/>
                      <a:gd name="connsiteX20" fmla="*/ 494789 w 572833"/>
                      <a:gd name="connsiteY20" fmla="*/ 46523 h 236960"/>
                      <a:gd name="connsiteX21" fmla="*/ 509176 w 572833"/>
                      <a:gd name="connsiteY21" fmla="*/ 1572 h 236960"/>
                      <a:gd name="connsiteX22" fmla="*/ 538058 w 572833"/>
                      <a:gd name="connsiteY22" fmla="*/ 8923 h 236960"/>
                      <a:gd name="connsiteX23" fmla="*/ 569036 w 572833"/>
                      <a:gd name="connsiteY23" fmla="*/ 72991 h 236960"/>
                      <a:gd name="connsiteX24" fmla="*/ 539965 w 572833"/>
                      <a:gd name="connsiteY24" fmla="*/ 88863 h 236960"/>
                      <a:gd name="connsiteX25" fmla="*/ 511177 w 572833"/>
                      <a:gd name="connsiteY25" fmla="*/ 81534 h 236960"/>
                      <a:gd name="connsiteX26" fmla="*/ 526422 w 572833"/>
                      <a:gd name="connsiteY26" fmla="*/ 108723 h 236960"/>
                      <a:gd name="connsiteX27" fmla="*/ 518615 w 572833"/>
                      <a:gd name="connsiteY27" fmla="*/ 140911 h 236960"/>
                      <a:gd name="connsiteX28" fmla="*/ 486427 w 572833"/>
                      <a:gd name="connsiteY28" fmla="*/ 148718 h 236960"/>
                      <a:gd name="connsiteX29" fmla="*/ 462492 w 572833"/>
                      <a:gd name="connsiteY29" fmla="*/ 135297 h 236960"/>
                      <a:gd name="connsiteX30" fmla="*/ 469512 w 572833"/>
                      <a:gd name="connsiteY30" fmla="*/ 162879 h 236960"/>
                      <a:gd name="connsiteX31" fmla="*/ 453641 w 572833"/>
                      <a:gd name="connsiteY31" fmla="*/ 191949 h 236960"/>
                      <a:gd name="connsiteX32" fmla="*/ 420529 w 572833"/>
                      <a:gd name="connsiteY32" fmla="*/ 191160 h 236960"/>
                      <a:gd name="connsiteX33" fmla="*/ 393229 w 572833"/>
                      <a:gd name="connsiteY33" fmla="*/ 164537 h 236960"/>
                      <a:gd name="connsiteX34" fmla="*/ 392762 w 572833"/>
                      <a:gd name="connsiteY34" fmla="*/ 201817 h 236960"/>
                      <a:gd name="connsiteX35" fmla="*/ 369906 w 572833"/>
                      <a:gd name="connsiteY35" fmla="*/ 225789 h 236960"/>
                      <a:gd name="connsiteX36" fmla="*/ 338127 w 572833"/>
                      <a:gd name="connsiteY36" fmla="*/ 216456 h 236960"/>
                      <a:gd name="connsiteX37" fmla="*/ 324523 w 572833"/>
                      <a:gd name="connsiteY37" fmla="*/ 193562 h 236960"/>
                      <a:gd name="connsiteX38" fmla="*/ 317161 w 572833"/>
                      <a:gd name="connsiteY38" fmla="*/ 219720 h 236960"/>
                      <a:gd name="connsiteX39" fmla="*/ 288880 w 572833"/>
                      <a:gd name="connsiteY39" fmla="*/ 236960 h 236960"/>
                      <a:gd name="connsiteX40" fmla="*/ 260599 w 572833"/>
                      <a:gd name="connsiteY40" fmla="*/ 219720 h 236960"/>
                      <a:gd name="connsiteX41" fmla="*/ 252429 w 572833"/>
                      <a:gd name="connsiteY41" fmla="*/ 190691 h 236960"/>
                      <a:gd name="connsiteX42" fmla="*/ 236787 w 572833"/>
                      <a:gd name="connsiteY42" fmla="*/ 217015 h 236960"/>
                      <a:gd name="connsiteX43" fmla="*/ 205008 w 572833"/>
                      <a:gd name="connsiteY43" fmla="*/ 226348 h 236960"/>
                      <a:gd name="connsiteX44" fmla="*/ 182152 w 572833"/>
                      <a:gd name="connsiteY44" fmla="*/ 202376 h 236960"/>
                      <a:gd name="connsiteX45" fmla="*/ 181724 w 572833"/>
                      <a:gd name="connsiteY45" fmla="*/ 168264 h 236960"/>
                      <a:gd name="connsiteX46" fmla="*/ 156036 w 572833"/>
                      <a:gd name="connsiteY46" fmla="*/ 193315 h 236960"/>
                      <a:gd name="connsiteX47" fmla="*/ 122924 w 572833"/>
                      <a:gd name="connsiteY47" fmla="*/ 194104 h 236960"/>
                      <a:gd name="connsiteX48" fmla="*/ 107053 w 572833"/>
                      <a:gd name="connsiteY48" fmla="*/ 165034 h 236960"/>
                      <a:gd name="connsiteX49" fmla="*/ 114525 w 572833"/>
                      <a:gd name="connsiteY49" fmla="*/ 135675 h 236960"/>
                      <a:gd name="connsiteX50" fmla="*/ 88547 w 572833"/>
                      <a:gd name="connsiteY50" fmla="*/ 150242 h 236960"/>
                      <a:gd name="connsiteX51" fmla="*/ 56359 w 572833"/>
                      <a:gd name="connsiteY51" fmla="*/ 142435 h 236960"/>
                      <a:gd name="connsiteX52" fmla="*/ 48552 w 572833"/>
                      <a:gd name="connsiteY52" fmla="*/ 110247 h 236960"/>
                      <a:gd name="connsiteX53" fmla="*/ 65150 w 572833"/>
                      <a:gd name="connsiteY53" fmla="*/ 80647 h 236960"/>
                      <a:gd name="connsiteX54" fmla="*/ 32868 w 572833"/>
                      <a:gd name="connsiteY54" fmla="*/ 88864 h 236960"/>
                      <a:gd name="connsiteX55" fmla="*/ 3797 w 572833"/>
                      <a:gd name="connsiteY55" fmla="*/ 72992 h 236960"/>
                      <a:gd name="connsiteX56" fmla="*/ 34774 w 572833"/>
                      <a:gd name="connsiteY56" fmla="*/ 8925 h 236960"/>
                      <a:gd name="connsiteX57" fmla="*/ 69837 w 572833"/>
                      <a:gd name="connsiteY57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93079 w 572833"/>
                      <a:gd name="connsiteY3" fmla="*/ 59423 h 236960"/>
                      <a:gd name="connsiteX4" fmla="*/ 132415 w 572833"/>
                      <a:gd name="connsiteY4" fmla="*/ 91138 h 236960"/>
                      <a:gd name="connsiteX5" fmla="*/ 144631 w 572833"/>
                      <a:gd name="connsiteY5" fmla="*/ 96333 h 236960"/>
                      <a:gd name="connsiteX6" fmla="*/ 143948 w 572833"/>
                      <a:gd name="connsiteY6" fmla="*/ 97552 h 236960"/>
                      <a:gd name="connsiteX7" fmla="*/ 196937 w 572833"/>
                      <a:gd name="connsiteY7" fmla="*/ 118578 h 236960"/>
                      <a:gd name="connsiteX8" fmla="*/ 197657 w 572833"/>
                      <a:gd name="connsiteY8" fmla="*/ 121225 h 236960"/>
                      <a:gd name="connsiteX9" fmla="*/ 203697 w 572833"/>
                      <a:gd name="connsiteY9" fmla="*/ 121970 h 236960"/>
                      <a:gd name="connsiteX10" fmla="*/ 204672 w 572833"/>
                      <a:gd name="connsiteY10" fmla="*/ 121413 h 236960"/>
                      <a:gd name="connsiteX11" fmla="*/ 253070 w 572833"/>
                      <a:gd name="connsiteY11" fmla="*/ 127576 h 236960"/>
                      <a:gd name="connsiteX12" fmla="*/ 267694 w 572833"/>
                      <a:gd name="connsiteY12" fmla="*/ 129438 h 236960"/>
                      <a:gd name="connsiteX13" fmla="*/ 289758 w 572833"/>
                      <a:gd name="connsiteY13" fmla="*/ 132248 h 236960"/>
                      <a:gd name="connsiteX14" fmla="*/ 310265 w 572833"/>
                      <a:gd name="connsiteY14" fmla="*/ 129637 h 236960"/>
                      <a:gd name="connsiteX15" fmla="*/ 321124 w 572833"/>
                      <a:gd name="connsiteY15" fmla="*/ 128254 h 236960"/>
                      <a:gd name="connsiteX16" fmla="*/ 371473 w 572833"/>
                      <a:gd name="connsiteY16" fmla="*/ 121842 h 236960"/>
                      <a:gd name="connsiteX17" fmla="*/ 379154 w 572833"/>
                      <a:gd name="connsiteY17" fmla="*/ 120035 h 236960"/>
                      <a:gd name="connsiteX18" fmla="*/ 447101 w 572833"/>
                      <a:gd name="connsiteY18" fmla="*/ 91138 h 236960"/>
                      <a:gd name="connsiteX19" fmla="*/ 494789 w 572833"/>
                      <a:gd name="connsiteY19" fmla="*/ 46523 h 236960"/>
                      <a:gd name="connsiteX20" fmla="*/ 509176 w 572833"/>
                      <a:gd name="connsiteY20" fmla="*/ 1572 h 236960"/>
                      <a:gd name="connsiteX21" fmla="*/ 538058 w 572833"/>
                      <a:gd name="connsiteY21" fmla="*/ 8923 h 236960"/>
                      <a:gd name="connsiteX22" fmla="*/ 569036 w 572833"/>
                      <a:gd name="connsiteY22" fmla="*/ 72991 h 236960"/>
                      <a:gd name="connsiteX23" fmla="*/ 539965 w 572833"/>
                      <a:gd name="connsiteY23" fmla="*/ 88863 h 236960"/>
                      <a:gd name="connsiteX24" fmla="*/ 511177 w 572833"/>
                      <a:gd name="connsiteY24" fmla="*/ 81534 h 236960"/>
                      <a:gd name="connsiteX25" fmla="*/ 526422 w 572833"/>
                      <a:gd name="connsiteY25" fmla="*/ 108723 h 236960"/>
                      <a:gd name="connsiteX26" fmla="*/ 518615 w 572833"/>
                      <a:gd name="connsiteY26" fmla="*/ 140911 h 236960"/>
                      <a:gd name="connsiteX27" fmla="*/ 486427 w 572833"/>
                      <a:gd name="connsiteY27" fmla="*/ 148718 h 236960"/>
                      <a:gd name="connsiteX28" fmla="*/ 462492 w 572833"/>
                      <a:gd name="connsiteY28" fmla="*/ 135297 h 236960"/>
                      <a:gd name="connsiteX29" fmla="*/ 469512 w 572833"/>
                      <a:gd name="connsiteY29" fmla="*/ 162879 h 236960"/>
                      <a:gd name="connsiteX30" fmla="*/ 453641 w 572833"/>
                      <a:gd name="connsiteY30" fmla="*/ 191949 h 236960"/>
                      <a:gd name="connsiteX31" fmla="*/ 420529 w 572833"/>
                      <a:gd name="connsiteY31" fmla="*/ 191160 h 236960"/>
                      <a:gd name="connsiteX32" fmla="*/ 393229 w 572833"/>
                      <a:gd name="connsiteY32" fmla="*/ 164537 h 236960"/>
                      <a:gd name="connsiteX33" fmla="*/ 392762 w 572833"/>
                      <a:gd name="connsiteY33" fmla="*/ 201817 h 236960"/>
                      <a:gd name="connsiteX34" fmla="*/ 369906 w 572833"/>
                      <a:gd name="connsiteY34" fmla="*/ 225789 h 236960"/>
                      <a:gd name="connsiteX35" fmla="*/ 338127 w 572833"/>
                      <a:gd name="connsiteY35" fmla="*/ 216456 h 236960"/>
                      <a:gd name="connsiteX36" fmla="*/ 324523 w 572833"/>
                      <a:gd name="connsiteY36" fmla="*/ 193562 h 236960"/>
                      <a:gd name="connsiteX37" fmla="*/ 317161 w 572833"/>
                      <a:gd name="connsiteY37" fmla="*/ 219720 h 236960"/>
                      <a:gd name="connsiteX38" fmla="*/ 288880 w 572833"/>
                      <a:gd name="connsiteY38" fmla="*/ 236960 h 236960"/>
                      <a:gd name="connsiteX39" fmla="*/ 260599 w 572833"/>
                      <a:gd name="connsiteY39" fmla="*/ 219720 h 236960"/>
                      <a:gd name="connsiteX40" fmla="*/ 252429 w 572833"/>
                      <a:gd name="connsiteY40" fmla="*/ 190691 h 236960"/>
                      <a:gd name="connsiteX41" fmla="*/ 236787 w 572833"/>
                      <a:gd name="connsiteY41" fmla="*/ 217015 h 236960"/>
                      <a:gd name="connsiteX42" fmla="*/ 205008 w 572833"/>
                      <a:gd name="connsiteY42" fmla="*/ 226348 h 236960"/>
                      <a:gd name="connsiteX43" fmla="*/ 182152 w 572833"/>
                      <a:gd name="connsiteY43" fmla="*/ 202376 h 236960"/>
                      <a:gd name="connsiteX44" fmla="*/ 181724 w 572833"/>
                      <a:gd name="connsiteY44" fmla="*/ 168264 h 236960"/>
                      <a:gd name="connsiteX45" fmla="*/ 156036 w 572833"/>
                      <a:gd name="connsiteY45" fmla="*/ 193315 h 236960"/>
                      <a:gd name="connsiteX46" fmla="*/ 122924 w 572833"/>
                      <a:gd name="connsiteY46" fmla="*/ 194104 h 236960"/>
                      <a:gd name="connsiteX47" fmla="*/ 107053 w 572833"/>
                      <a:gd name="connsiteY47" fmla="*/ 165034 h 236960"/>
                      <a:gd name="connsiteX48" fmla="*/ 114525 w 572833"/>
                      <a:gd name="connsiteY48" fmla="*/ 135675 h 236960"/>
                      <a:gd name="connsiteX49" fmla="*/ 88547 w 572833"/>
                      <a:gd name="connsiteY49" fmla="*/ 150242 h 236960"/>
                      <a:gd name="connsiteX50" fmla="*/ 56359 w 572833"/>
                      <a:gd name="connsiteY50" fmla="*/ 142435 h 236960"/>
                      <a:gd name="connsiteX51" fmla="*/ 48552 w 572833"/>
                      <a:gd name="connsiteY51" fmla="*/ 110247 h 236960"/>
                      <a:gd name="connsiteX52" fmla="*/ 65150 w 572833"/>
                      <a:gd name="connsiteY52" fmla="*/ 80647 h 236960"/>
                      <a:gd name="connsiteX53" fmla="*/ 32868 w 572833"/>
                      <a:gd name="connsiteY53" fmla="*/ 88864 h 236960"/>
                      <a:gd name="connsiteX54" fmla="*/ 3797 w 572833"/>
                      <a:gd name="connsiteY54" fmla="*/ 72992 h 236960"/>
                      <a:gd name="connsiteX55" fmla="*/ 34774 w 572833"/>
                      <a:gd name="connsiteY55" fmla="*/ 8925 h 236960"/>
                      <a:gd name="connsiteX56" fmla="*/ 69837 w 572833"/>
                      <a:gd name="connsiteY56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132415 w 572833"/>
                      <a:gd name="connsiteY3" fmla="*/ 91138 h 236960"/>
                      <a:gd name="connsiteX4" fmla="*/ 144631 w 572833"/>
                      <a:gd name="connsiteY4" fmla="*/ 96333 h 236960"/>
                      <a:gd name="connsiteX5" fmla="*/ 143948 w 572833"/>
                      <a:gd name="connsiteY5" fmla="*/ 97552 h 236960"/>
                      <a:gd name="connsiteX6" fmla="*/ 196937 w 572833"/>
                      <a:gd name="connsiteY6" fmla="*/ 118578 h 236960"/>
                      <a:gd name="connsiteX7" fmla="*/ 197657 w 572833"/>
                      <a:gd name="connsiteY7" fmla="*/ 121225 h 236960"/>
                      <a:gd name="connsiteX8" fmla="*/ 203697 w 572833"/>
                      <a:gd name="connsiteY8" fmla="*/ 121970 h 236960"/>
                      <a:gd name="connsiteX9" fmla="*/ 204672 w 572833"/>
                      <a:gd name="connsiteY9" fmla="*/ 121413 h 236960"/>
                      <a:gd name="connsiteX10" fmla="*/ 253070 w 572833"/>
                      <a:gd name="connsiteY10" fmla="*/ 127576 h 236960"/>
                      <a:gd name="connsiteX11" fmla="*/ 267694 w 572833"/>
                      <a:gd name="connsiteY11" fmla="*/ 129438 h 236960"/>
                      <a:gd name="connsiteX12" fmla="*/ 289758 w 572833"/>
                      <a:gd name="connsiteY12" fmla="*/ 132248 h 236960"/>
                      <a:gd name="connsiteX13" fmla="*/ 310265 w 572833"/>
                      <a:gd name="connsiteY13" fmla="*/ 129637 h 236960"/>
                      <a:gd name="connsiteX14" fmla="*/ 321124 w 572833"/>
                      <a:gd name="connsiteY14" fmla="*/ 128254 h 236960"/>
                      <a:gd name="connsiteX15" fmla="*/ 371473 w 572833"/>
                      <a:gd name="connsiteY15" fmla="*/ 121842 h 236960"/>
                      <a:gd name="connsiteX16" fmla="*/ 379154 w 572833"/>
                      <a:gd name="connsiteY16" fmla="*/ 120035 h 236960"/>
                      <a:gd name="connsiteX17" fmla="*/ 447101 w 572833"/>
                      <a:gd name="connsiteY17" fmla="*/ 91138 h 236960"/>
                      <a:gd name="connsiteX18" fmla="*/ 494789 w 572833"/>
                      <a:gd name="connsiteY18" fmla="*/ 46523 h 236960"/>
                      <a:gd name="connsiteX19" fmla="*/ 509176 w 572833"/>
                      <a:gd name="connsiteY19" fmla="*/ 1572 h 236960"/>
                      <a:gd name="connsiteX20" fmla="*/ 538058 w 572833"/>
                      <a:gd name="connsiteY20" fmla="*/ 8923 h 236960"/>
                      <a:gd name="connsiteX21" fmla="*/ 569036 w 572833"/>
                      <a:gd name="connsiteY21" fmla="*/ 72991 h 236960"/>
                      <a:gd name="connsiteX22" fmla="*/ 539965 w 572833"/>
                      <a:gd name="connsiteY22" fmla="*/ 88863 h 236960"/>
                      <a:gd name="connsiteX23" fmla="*/ 511177 w 572833"/>
                      <a:gd name="connsiteY23" fmla="*/ 81534 h 236960"/>
                      <a:gd name="connsiteX24" fmla="*/ 526422 w 572833"/>
                      <a:gd name="connsiteY24" fmla="*/ 108723 h 236960"/>
                      <a:gd name="connsiteX25" fmla="*/ 518615 w 572833"/>
                      <a:gd name="connsiteY25" fmla="*/ 140911 h 236960"/>
                      <a:gd name="connsiteX26" fmla="*/ 486427 w 572833"/>
                      <a:gd name="connsiteY26" fmla="*/ 148718 h 236960"/>
                      <a:gd name="connsiteX27" fmla="*/ 462492 w 572833"/>
                      <a:gd name="connsiteY27" fmla="*/ 135297 h 236960"/>
                      <a:gd name="connsiteX28" fmla="*/ 469512 w 572833"/>
                      <a:gd name="connsiteY28" fmla="*/ 162879 h 236960"/>
                      <a:gd name="connsiteX29" fmla="*/ 453641 w 572833"/>
                      <a:gd name="connsiteY29" fmla="*/ 191949 h 236960"/>
                      <a:gd name="connsiteX30" fmla="*/ 420529 w 572833"/>
                      <a:gd name="connsiteY30" fmla="*/ 191160 h 236960"/>
                      <a:gd name="connsiteX31" fmla="*/ 393229 w 572833"/>
                      <a:gd name="connsiteY31" fmla="*/ 164537 h 236960"/>
                      <a:gd name="connsiteX32" fmla="*/ 392762 w 572833"/>
                      <a:gd name="connsiteY32" fmla="*/ 201817 h 236960"/>
                      <a:gd name="connsiteX33" fmla="*/ 369906 w 572833"/>
                      <a:gd name="connsiteY33" fmla="*/ 225789 h 236960"/>
                      <a:gd name="connsiteX34" fmla="*/ 338127 w 572833"/>
                      <a:gd name="connsiteY34" fmla="*/ 216456 h 236960"/>
                      <a:gd name="connsiteX35" fmla="*/ 324523 w 572833"/>
                      <a:gd name="connsiteY35" fmla="*/ 193562 h 236960"/>
                      <a:gd name="connsiteX36" fmla="*/ 317161 w 572833"/>
                      <a:gd name="connsiteY36" fmla="*/ 219720 h 236960"/>
                      <a:gd name="connsiteX37" fmla="*/ 288880 w 572833"/>
                      <a:gd name="connsiteY37" fmla="*/ 236960 h 236960"/>
                      <a:gd name="connsiteX38" fmla="*/ 260599 w 572833"/>
                      <a:gd name="connsiteY38" fmla="*/ 219720 h 236960"/>
                      <a:gd name="connsiteX39" fmla="*/ 252429 w 572833"/>
                      <a:gd name="connsiteY39" fmla="*/ 190691 h 236960"/>
                      <a:gd name="connsiteX40" fmla="*/ 236787 w 572833"/>
                      <a:gd name="connsiteY40" fmla="*/ 217015 h 236960"/>
                      <a:gd name="connsiteX41" fmla="*/ 205008 w 572833"/>
                      <a:gd name="connsiteY41" fmla="*/ 226348 h 236960"/>
                      <a:gd name="connsiteX42" fmla="*/ 182152 w 572833"/>
                      <a:gd name="connsiteY42" fmla="*/ 202376 h 236960"/>
                      <a:gd name="connsiteX43" fmla="*/ 181724 w 572833"/>
                      <a:gd name="connsiteY43" fmla="*/ 168264 h 236960"/>
                      <a:gd name="connsiteX44" fmla="*/ 156036 w 572833"/>
                      <a:gd name="connsiteY44" fmla="*/ 193315 h 236960"/>
                      <a:gd name="connsiteX45" fmla="*/ 122924 w 572833"/>
                      <a:gd name="connsiteY45" fmla="*/ 194104 h 236960"/>
                      <a:gd name="connsiteX46" fmla="*/ 107053 w 572833"/>
                      <a:gd name="connsiteY46" fmla="*/ 165034 h 236960"/>
                      <a:gd name="connsiteX47" fmla="*/ 114525 w 572833"/>
                      <a:gd name="connsiteY47" fmla="*/ 135675 h 236960"/>
                      <a:gd name="connsiteX48" fmla="*/ 88547 w 572833"/>
                      <a:gd name="connsiteY48" fmla="*/ 150242 h 236960"/>
                      <a:gd name="connsiteX49" fmla="*/ 56359 w 572833"/>
                      <a:gd name="connsiteY49" fmla="*/ 142435 h 236960"/>
                      <a:gd name="connsiteX50" fmla="*/ 48552 w 572833"/>
                      <a:gd name="connsiteY50" fmla="*/ 110247 h 236960"/>
                      <a:gd name="connsiteX51" fmla="*/ 65150 w 572833"/>
                      <a:gd name="connsiteY51" fmla="*/ 80647 h 236960"/>
                      <a:gd name="connsiteX52" fmla="*/ 32868 w 572833"/>
                      <a:gd name="connsiteY52" fmla="*/ 88864 h 236960"/>
                      <a:gd name="connsiteX53" fmla="*/ 3797 w 572833"/>
                      <a:gd name="connsiteY53" fmla="*/ 72992 h 236960"/>
                      <a:gd name="connsiteX54" fmla="*/ 34774 w 572833"/>
                      <a:gd name="connsiteY54" fmla="*/ 8925 h 236960"/>
                      <a:gd name="connsiteX55" fmla="*/ 69837 w 572833"/>
                      <a:gd name="connsiteY55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132415 w 572833"/>
                      <a:gd name="connsiteY3" fmla="*/ 91138 h 236960"/>
                      <a:gd name="connsiteX4" fmla="*/ 144631 w 572833"/>
                      <a:gd name="connsiteY4" fmla="*/ 96333 h 236960"/>
                      <a:gd name="connsiteX5" fmla="*/ 143948 w 572833"/>
                      <a:gd name="connsiteY5" fmla="*/ 97552 h 236960"/>
                      <a:gd name="connsiteX6" fmla="*/ 196937 w 572833"/>
                      <a:gd name="connsiteY6" fmla="*/ 118578 h 236960"/>
                      <a:gd name="connsiteX7" fmla="*/ 197657 w 572833"/>
                      <a:gd name="connsiteY7" fmla="*/ 121225 h 236960"/>
                      <a:gd name="connsiteX8" fmla="*/ 203697 w 572833"/>
                      <a:gd name="connsiteY8" fmla="*/ 121970 h 236960"/>
                      <a:gd name="connsiteX9" fmla="*/ 204672 w 572833"/>
                      <a:gd name="connsiteY9" fmla="*/ 121413 h 236960"/>
                      <a:gd name="connsiteX10" fmla="*/ 253070 w 572833"/>
                      <a:gd name="connsiteY10" fmla="*/ 127576 h 236960"/>
                      <a:gd name="connsiteX11" fmla="*/ 267694 w 572833"/>
                      <a:gd name="connsiteY11" fmla="*/ 129438 h 236960"/>
                      <a:gd name="connsiteX12" fmla="*/ 310265 w 572833"/>
                      <a:gd name="connsiteY12" fmla="*/ 129637 h 236960"/>
                      <a:gd name="connsiteX13" fmla="*/ 321124 w 572833"/>
                      <a:gd name="connsiteY13" fmla="*/ 128254 h 236960"/>
                      <a:gd name="connsiteX14" fmla="*/ 371473 w 572833"/>
                      <a:gd name="connsiteY14" fmla="*/ 121842 h 236960"/>
                      <a:gd name="connsiteX15" fmla="*/ 379154 w 572833"/>
                      <a:gd name="connsiteY15" fmla="*/ 120035 h 236960"/>
                      <a:gd name="connsiteX16" fmla="*/ 447101 w 572833"/>
                      <a:gd name="connsiteY16" fmla="*/ 91138 h 236960"/>
                      <a:gd name="connsiteX17" fmla="*/ 494789 w 572833"/>
                      <a:gd name="connsiteY17" fmla="*/ 46523 h 236960"/>
                      <a:gd name="connsiteX18" fmla="*/ 509176 w 572833"/>
                      <a:gd name="connsiteY18" fmla="*/ 1572 h 236960"/>
                      <a:gd name="connsiteX19" fmla="*/ 538058 w 572833"/>
                      <a:gd name="connsiteY19" fmla="*/ 8923 h 236960"/>
                      <a:gd name="connsiteX20" fmla="*/ 569036 w 572833"/>
                      <a:gd name="connsiteY20" fmla="*/ 72991 h 236960"/>
                      <a:gd name="connsiteX21" fmla="*/ 539965 w 572833"/>
                      <a:gd name="connsiteY21" fmla="*/ 88863 h 236960"/>
                      <a:gd name="connsiteX22" fmla="*/ 511177 w 572833"/>
                      <a:gd name="connsiteY22" fmla="*/ 81534 h 236960"/>
                      <a:gd name="connsiteX23" fmla="*/ 526422 w 572833"/>
                      <a:gd name="connsiteY23" fmla="*/ 108723 h 236960"/>
                      <a:gd name="connsiteX24" fmla="*/ 518615 w 572833"/>
                      <a:gd name="connsiteY24" fmla="*/ 140911 h 236960"/>
                      <a:gd name="connsiteX25" fmla="*/ 486427 w 572833"/>
                      <a:gd name="connsiteY25" fmla="*/ 148718 h 236960"/>
                      <a:gd name="connsiteX26" fmla="*/ 462492 w 572833"/>
                      <a:gd name="connsiteY26" fmla="*/ 135297 h 236960"/>
                      <a:gd name="connsiteX27" fmla="*/ 469512 w 572833"/>
                      <a:gd name="connsiteY27" fmla="*/ 162879 h 236960"/>
                      <a:gd name="connsiteX28" fmla="*/ 453641 w 572833"/>
                      <a:gd name="connsiteY28" fmla="*/ 191949 h 236960"/>
                      <a:gd name="connsiteX29" fmla="*/ 420529 w 572833"/>
                      <a:gd name="connsiteY29" fmla="*/ 191160 h 236960"/>
                      <a:gd name="connsiteX30" fmla="*/ 393229 w 572833"/>
                      <a:gd name="connsiteY30" fmla="*/ 164537 h 236960"/>
                      <a:gd name="connsiteX31" fmla="*/ 392762 w 572833"/>
                      <a:gd name="connsiteY31" fmla="*/ 201817 h 236960"/>
                      <a:gd name="connsiteX32" fmla="*/ 369906 w 572833"/>
                      <a:gd name="connsiteY32" fmla="*/ 225789 h 236960"/>
                      <a:gd name="connsiteX33" fmla="*/ 338127 w 572833"/>
                      <a:gd name="connsiteY33" fmla="*/ 216456 h 236960"/>
                      <a:gd name="connsiteX34" fmla="*/ 324523 w 572833"/>
                      <a:gd name="connsiteY34" fmla="*/ 193562 h 236960"/>
                      <a:gd name="connsiteX35" fmla="*/ 317161 w 572833"/>
                      <a:gd name="connsiteY35" fmla="*/ 219720 h 236960"/>
                      <a:gd name="connsiteX36" fmla="*/ 288880 w 572833"/>
                      <a:gd name="connsiteY36" fmla="*/ 236960 h 236960"/>
                      <a:gd name="connsiteX37" fmla="*/ 260599 w 572833"/>
                      <a:gd name="connsiteY37" fmla="*/ 219720 h 236960"/>
                      <a:gd name="connsiteX38" fmla="*/ 252429 w 572833"/>
                      <a:gd name="connsiteY38" fmla="*/ 190691 h 236960"/>
                      <a:gd name="connsiteX39" fmla="*/ 236787 w 572833"/>
                      <a:gd name="connsiteY39" fmla="*/ 217015 h 236960"/>
                      <a:gd name="connsiteX40" fmla="*/ 205008 w 572833"/>
                      <a:gd name="connsiteY40" fmla="*/ 226348 h 236960"/>
                      <a:gd name="connsiteX41" fmla="*/ 182152 w 572833"/>
                      <a:gd name="connsiteY41" fmla="*/ 202376 h 236960"/>
                      <a:gd name="connsiteX42" fmla="*/ 181724 w 572833"/>
                      <a:gd name="connsiteY42" fmla="*/ 168264 h 236960"/>
                      <a:gd name="connsiteX43" fmla="*/ 156036 w 572833"/>
                      <a:gd name="connsiteY43" fmla="*/ 193315 h 236960"/>
                      <a:gd name="connsiteX44" fmla="*/ 122924 w 572833"/>
                      <a:gd name="connsiteY44" fmla="*/ 194104 h 236960"/>
                      <a:gd name="connsiteX45" fmla="*/ 107053 w 572833"/>
                      <a:gd name="connsiteY45" fmla="*/ 165034 h 236960"/>
                      <a:gd name="connsiteX46" fmla="*/ 114525 w 572833"/>
                      <a:gd name="connsiteY46" fmla="*/ 135675 h 236960"/>
                      <a:gd name="connsiteX47" fmla="*/ 88547 w 572833"/>
                      <a:gd name="connsiteY47" fmla="*/ 150242 h 236960"/>
                      <a:gd name="connsiteX48" fmla="*/ 56359 w 572833"/>
                      <a:gd name="connsiteY48" fmla="*/ 142435 h 236960"/>
                      <a:gd name="connsiteX49" fmla="*/ 48552 w 572833"/>
                      <a:gd name="connsiteY49" fmla="*/ 110247 h 236960"/>
                      <a:gd name="connsiteX50" fmla="*/ 65150 w 572833"/>
                      <a:gd name="connsiteY50" fmla="*/ 80647 h 236960"/>
                      <a:gd name="connsiteX51" fmla="*/ 32868 w 572833"/>
                      <a:gd name="connsiteY51" fmla="*/ 88864 h 236960"/>
                      <a:gd name="connsiteX52" fmla="*/ 3797 w 572833"/>
                      <a:gd name="connsiteY52" fmla="*/ 72992 h 236960"/>
                      <a:gd name="connsiteX53" fmla="*/ 34774 w 572833"/>
                      <a:gd name="connsiteY53" fmla="*/ 8925 h 236960"/>
                      <a:gd name="connsiteX54" fmla="*/ 69837 w 572833"/>
                      <a:gd name="connsiteY54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132415 w 572833"/>
                      <a:gd name="connsiteY3" fmla="*/ 91138 h 236960"/>
                      <a:gd name="connsiteX4" fmla="*/ 144631 w 572833"/>
                      <a:gd name="connsiteY4" fmla="*/ 96333 h 236960"/>
                      <a:gd name="connsiteX5" fmla="*/ 143948 w 572833"/>
                      <a:gd name="connsiteY5" fmla="*/ 97552 h 236960"/>
                      <a:gd name="connsiteX6" fmla="*/ 196937 w 572833"/>
                      <a:gd name="connsiteY6" fmla="*/ 118578 h 236960"/>
                      <a:gd name="connsiteX7" fmla="*/ 197657 w 572833"/>
                      <a:gd name="connsiteY7" fmla="*/ 121225 h 236960"/>
                      <a:gd name="connsiteX8" fmla="*/ 203697 w 572833"/>
                      <a:gd name="connsiteY8" fmla="*/ 121970 h 236960"/>
                      <a:gd name="connsiteX9" fmla="*/ 204672 w 572833"/>
                      <a:gd name="connsiteY9" fmla="*/ 121413 h 236960"/>
                      <a:gd name="connsiteX10" fmla="*/ 253070 w 572833"/>
                      <a:gd name="connsiteY10" fmla="*/ 127576 h 236960"/>
                      <a:gd name="connsiteX11" fmla="*/ 267694 w 572833"/>
                      <a:gd name="connsiteY11" fmla="*/ 129438 h 236960"/>
                      <a:gd name="connsiteX12" fmla="*/ 310265 w 572833"/>
                      <a:gd name="connsiteY12" fmla="*/ 129637 h 236960"/>
                      <a:gd name="connsiteX13" fmla="*/ 371473 w 572833"/>
                      <a:gd name="connsiteY13" fmla="*/ 121842 h 236960"/>
                      <a:gd name="connsiteX14" fmla="*/ 379154 w 572833"/>
                      <a:gd name="connsiteY14" fmla="*/ 120035 h 236960"/>
                      <a:gd name="connsiteX15" fmla="*/ 447101 w 572833"/>
                      <a:gd name="connsiteY15" fmla="*/ 91138 h 236960"/>
                      <a:gd name="connsiteX16" fmla="*/ 494789 w 572833"/>
                      <a:gd name="connsiteY16" fmla="*/ 46523 h 236960"/>
                      <a:gd name="connsiteX17" fmla="*/ 509176 w 572833"/>
                      <a:gd name="connsiteY17" fmla="*/ 1572 h 236960"/>
                      <a:gd name="connsiteX18" fmla="*/ 538058 w 572833"/>
                      <a:gd name="connsiteY18" fmla="*/ 8923 h 236960"/>
                      <a:gd name="connsiteX19" fmla="*/ 569036 w 572833"/>
                      <a:gd name="connsiteY19" fmla="*/ 72991 h 236960"/>
                      <a:gd name="connsiteX20" fmla="*/ 539965 w 572833"/>
                      <a:gd name="connsiteY20" fmla="*/ 88863 h 236960"/>
                      <a:gd name="connsiteX21" fmla="*/ 511177 w 572833"/>
                      <a:gd name="connsiteY21" fmla="*/ 81534 h 236960"/>
                      <a:gd name="connsiteX22" fmla="*/ 526422 w 572833"/>
                      <a:gd name="connsiteY22" fmla="*/ 108723 h 236960"/>
                      <a:gd name="connsiteX23" fmla="*/ 518615 w 572833"/>
                      <a:gd name="connsiteY23" fmla="*/ 140911 h 236960"/>
                      <a:gd name="connsiteX24" fmla="*/ 486427 w 572833"/>
                      <a:gd name="connsiteY24" fmla="*/ 148718 h 236960"/>
                      <a:gd name="connsiteX25" fmla="*/ 462492 w 572833"/>
                      <a:gd name="connsiteY25" fmla="*/ 135297 h 236960"/>
                      <a:gd name="connsiteX26" fmla="*/ 469512 w 572833"/>
                      <a:gd name="connsiteY26" fmla="*/ 162879 h 236960"/>
                      <a:gd name="connsiteX27" fmla="*/ 453641 w 572833"/>
                      <a:gd name="connsiteY27" fmla="*/ 191949 h 236960"/>
                      <a:gd name="connsiteX28" fmla="*/ 420529 w 572833"/>
                      <a:gd name="connsiteY28" fmla="*/ 191160 h 236960"/>
                      <a:gd name="connsiteX29" fmla="*/ 393229 w 572833"/>
                      <a:gd name="connsiteY29" fmla="*/ 164537 h 236960"/>
                      <a:gd name="connsiteX30" fmla="*/ 392762 w 572833"/>
                      <a:gd name="connsiteY30" fmla="*/ 201817 h 236960"/>
                      <a:gd name="connsiteX31" fmla="*/ 369906 w 572833"/>
                      <a:gd name="connsiteY31" fmla="*/ 225789 h 236960"/>
                      <a:gd name="connsiteX32" fmla="*/ 338127 w 572833"/>
                      <a:gd name="connsiteY32" fmla="*/ 216456 h 236960"/>
                      <a:gd name="connsiteX33" fmla="*/ 324523 w 572833"/>
                      <a:gd name="connsiteY33" fmla="*/ 193562 h 236960"/>
                      <a:gd name="connsiteX34" fmla="*/ 317161 w 572833"/>
                      <a:gd name="connsiteY34" fmla="*/ 219720 h 236960"/>
                      <a:gd name="connsiteX35" fmla="*/ 288880 w 572833"/>
                      <a:gd name="connsiteY35" fmla="*/ 236960 h 236960"/>
                      <a:gd name="connsiteX36" fmla="*/ 260599 w 572833"/>
                      <a:gd name="connsiteY36" fmla="*/ 219720 h 236960"/>
                      <a:gd name="connsiteX37" fmla="*/ 252429 w 572833"/>
                      <a:gd name="connsiteY37" fmla="*/ 190691 h 236960"/>
                      <a:gd name="connsiteX38" fmla="*/ 236787 w 572833"/>
                      <a:gd name="connsiteY38" fmla="*/ 217015 h 236960"/>
                      <a:gd name="connsiteX39" fmla="*/ 205008 w 572833"/>
                      <a:gd name="connsiteY39" fmla="*/ 226348 h 236960"/>
                      <a:gd name="connsiteX40" fmla="*/ 182152 w 572833"/>
                      <a:gd name="connsiteY40" fmla="*/ 202376 h 236960"/>
                      <a:gd name="connsiteX41" fmla="*/ 181724 w 572833"/>
                      <a:gd name="connsiteY41" fmla="*/ 168264 h 236960"/>
                      <a:gd name="connsiteX42" fmla="*/ 156036 w 572833"/>
                      <a:gd name="connsiteY42" fmla="*/ 193315 h 236960"/>
                      <a:gd name="connsiteX43" fmla="*/ 122924 w 572833"/>
                      <a:gd name="connsiteY43" fmla="*/ 194104 h 236960"/>
                      <a:gd name="connsiteX44" fmla="*/ 107053 w 572833"/>
                      <a:gd name="connsiteY44" fmla="*/ 165034 h 236960"/>
                      <a:gd name="connsiteX45" fmla="*/ 114525 w 572833"/>
                      <a:gd name="connsiteY45" fmla="*/ 135675 h 236960"/>
                      <a:gd name="connsiteX46" fmla="*/ 88547 w 572833"/>
                      <a:gd name="connsiteY46" fmla="*/ 150242 h 236960"/>
                      <a:gd name="connsiteX47" fmla="*/ 56359 w 572833"/>
                      <a:gd name="connsiteY47" fmla="*/ 142435 h 236960"/>
                      <a:gd name="connsiteX48" fmla="*/ 48552 w 572833"/>
                      <a:gd name="connsiteY48" fmla="*/ 110247 h 236960"/>
                      <a:gd name="connsiteX49" fmla="*/ 65150 w 572833"/>
                      <a:gd name="connsiteY49" fmla="*/ 80647 h 236960"/>
                      <a:gd name="connsiteX50" fmla="*/ 32868 w 572833"/>
                      <a:gd name="connsiteY50" fmla="*/ 88864 h 236960"/>
                      <a:gd name="connsiteX51" fmla="*/ 3797 w 572833"/>
                      <a:gd name="connsiteY51" fmla="*/ 72992 h 236960"/>
                      <a:gd name="connsiteX52" fmla="*/ 34774 w 572833"/>
                      <a:gd name="connsiteY52" fmla="*/ 8925 h 236960"/>
                      <a:gd name="connsiteX53" fmla="*/ 69837 w 572833"/>
                      <a:gd name="connsiteY53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132415 w 572833"/>
                      <a:gd name="connsiteY3" fmla="*/ 91138 h 236960"/>
                      <a:gd name="connsiteX4" fmla="*/ 144631 w 572833"/>
                      <a:gd name="connsiteY4" fmla="*/ 96333 h 236960"/>
                      <a:gd name="connsiteX5" fmla="*/ 143948 w 572833"/>
                      <a:gd name="connsiteY5" fmla="*/ 97552 h 236960"/>
                      <a:gd name="connsiteX6" fmla="*/ 196937 w 572833"/>
                      <a:gd name="connsiteY6" fmla="*/ 118578 h 236960"/>
                      <a:gd name="connsiteX7" fmla="*/ 197657 w 572833"/>
                      <a:gd name="connsiteY7" fmla="*/ 121225 h 236960"/>
                      <a:gd name="connsiteX8" fmla="*/ 203697 w 572833"/>
                      <a:gd name="connsiteY8" fmla="*/ 121970 h 236960"/>
                      <a:gd name="connsiteX9" fmla="*/ 253070 w 572833"/>
                      <a:gd name="connsiteY9" fmla="*/ 127576 h 236960"/>
                      <a:gd name="connsiteX10" fmla="*/ 267694 w 572833"/>
                      <a:gd name="connsiteY10" fmla="*/ 129438 h 236960"/>
                      <a:gd name="connsiteX11" fmla="*/ 310265 w 572833"/>
                      <a:gd name="connsiteY11" fmla="*/ 129637 h 236960"/>
                      <a:gd name="connsiteX12" fmla="*/ 371473 w 572833"/>
                      <a:gd name="connsiteY12" fmla="*/ 121842 h 236960"/>
                      <a:gd name="connsiteX13" fmla="*/ 379154 w 572833"/>
                      <a:gd name="connsiteY13" fmla="*/ 120035 h 236960"/>
                      <a:gd name="connsiteX14" fmla="*/ 447101 w 572833"/>
                      <a:gd name="connsiteY14" fmla="*/ 91138 h 236960"/>
                      <a:gd name="connsiteX15" fmla="*/ 494789 w 572833"/>
                      <a:gd name="connsiteY15" fmla="*/ 46523 h 236960"/>
                      <a:gd name="connsiteX16" fmla="*/ 509176 w 572833"/>
                      <a:gd name="connsiteY16" fmla="*/ 1572 h 236960"/>
                      <a:gd name="connsiteX17" fmla="*/ 538058 w 572833"/>
                      <a:gd name="connsiteY17" fmla="*/ 8923 h 236960"/>
                      <a:gd name="connsiteX18" fmla="*/ 569036 w 572833"/>
                      <a:gd name="connsiteY18" fmla="*/ 72991 h 236960"/>
                      <a:gd name="connsiteX19" fmla="*/ 539965 w 572833"/>
                      <a:gd name="connsiteY19" fmla="*/ 88863 h 236960"/>
                      <a:gd name="connsiteX20" fmla="*/ 511177 w 572833"/>
                      <a:gd name="connsiteY20" fmla="*/ 81534 h 236960"/>
                      <a:gd name="connsiteX21" fmla="*/ 526422 w 572833"/>
                      <a:gd name="connsiteY21" fmla="*/ 108723 h 236960"/>
                      <a:gd name="connsiteX22" fmla="*/ 518615 w 572833"/>
                      <a:gd name="connsiteY22" fmla="*/ 140911 h 236960"/>
                      <a:gd name="connsiteX23" fmla="*/ 486427 w 572833"/>
                      <a:gd name="connsiteY23" fmla="*/ 148718 h 236960"/>
                      <a:gd name="connsiteX24" fmla="*/ 462492 w 572833"/>
                      <a:gd name="connsiteY24" fmla="*/ 135297 h 236960"/>
                      <a:gd name="connsiteX25" fmla="*/ 469512 w 572833"/>
                      <a:gd name="connsiteY25" fmla="*/ 162879 h 236960"/>
                      <a:gd name="connsiteX26" fmla="*/ 453641 w 572833"/>
                      <a:gd name="connsiteY26" fmla="*/ 191949 h 236960"/>
                      <a:gd name="connsiteX27" fmla="*/ 420529 w 572833"/>
                      <a:gd name="connsiteY27" fmla="*/ 191160 h 236960"/>
                      <a:gd name="connsiteX28" fmla="*/ 393229 w 572833"/>
                      <a:gd name="connsiteY28" fmla="*/ 164537 h 236960"/>
                      <a:gd name="connsiteX29" fmla="*/ 392762 w 572833"/>
                      <a:gd name="connsiteY29" fmla="*/ 201817 h 236960"/>
                      <a:gd name="connsiteX30" fmla="*/ 369906 w 572833"/>
                      <a:gd name="connsiteY30" fmla="*/ 225789 h 236960"/>
                      <a:gd name="connsiteX31" fmla="*/ 338127 w 572833"/>
                      <a:gd name="connsiteY31" fmla="*/ 216456 h 236960"/>
                      <a:gd name="connsiteX32" fmla="*/ 324523 w 572833"/>
                      <a:gd name="connsiteY32" fmla="*/ 193562 h 236960"/>
                      <a:gd name="connsiteX33" fmla="*/ 317161 w 572833"/>
                      <a:gd name="connsiteY33" fmla="*/ 219720 h 236960"/>
                      <a:gd name="connsiteX34" fmla="*/ 288880 w 572833"/>
                      <a:gd name="connsiteY34" fmla="*/ 236960 h 236960"/>
                      <a:gd name="connsiteX35" fmla="*/ 260599 w 572833"/>
                      <a:gd name="connsiteY35" fmla="*/ 219720 h 236960"/>
                      <a:gd name="connsiteX36" fmla="*/ 252429 w 572833"/>
                      <a:gd name="connsiteY36" fmla="*/ 190691 h 236960"/>
                      <a:gd name="connsiteX37" fmla="*/ 236787 w 572833"/>
                      <a:gd name="connsiteY37" fmla="*/ 217015 h 236960"/>
                      <a:gd name="connsiteX38" fmla="*/ 205008 w 572833"/>
                      <a:gd name="connsiteY38" fmla="*/ 226348 h 236960"/>
                      <a:gd name="connsiteX39" fmla="*/ 182152 w 572833"/>
                      <a:gd name="connsiteY39" fmla="*/ 202376 h 236960"/>
                      <a:gd name="connsiteX40" fmla="*/ 181724 w 572833"/>
                      <a:gd name="connsiteY40" fmla="*/ 168264 h 236960"/>
                      <a:gd name="connsiteX41" fmla="*/ 156036 w 572833"/>
                      <a:gd name="connsiteY41" fmla="*/ 193315 h 236960"/>
                      <a:gd name="connsiteX42" fmla="*/ 122924 w 572833"/>
                      <a:gd name="connsiteY42" fmla="*/ 194104 h 236960"/>
                      <a:gd name="connsiteX43" fmla="*/ 107053 w 572833"/>
                      <a:gd name="connsiteY43" fmla="*/ 165034 h 236960"/>
                      <a:gd name="connsiteX44" fmla="*/ 114525 w 572833"/>
                      <a:gd name="connsiteY44" fmla="*/ 135675 h 236960"/>
                      <a:gd name="connsiteX45" fmla="*/ 88547 w 572833"/>
                      <a:gd name="connsiteY45" fmla="*/ 150242 h 236960"/>
                      <a:gd name="connsiteX46" fmla="*/ 56359 w 572833"/>
                      <a:gd name="connsiteY46" fmla="*/ 142435 h 236960"/>
                      <a:gd name="connsiteX47" fmla="*/ 48552 w 572833"/>
                      <a:gd name="connsiteY47" fmla="*/ 110247 h 236960"/>
                      <a:gd name="connsiteX48" fmla="*/ 65150 w 572833"/>
                      <a:gd name="connsiteY48" fmla="*/ 80647 h 236960"/>
                      <a:gd name="connsiteX49" fmla="*/ 32868 w 572833"/>
                      <a:gd name="connsiteY49" fmla="*/ 88864 h 236960"/>
                      <a:gd name="connsiteX50" fmla="*/ 3797 w 572833"/>
                      <a:gd name="connsiteY50" fmla="*/ 72992 h 236960"/>
                      <a:gd name="connsiteX51" fmla="*/ 34774 w 572833"/>
                      <a:gd name="connsiteY51" fmla="*/ 8925 h 236960"/>
                      <a:gd name="connsiteX52" fmla="*/ 69837 w 572833"/>
                      <a:gd name="connsiteY52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132415 w 572833"/>
                      <a:gd name="connsiteY3" fmla="*/ 91138 h 236960"/>
                      <a:gd name="connsiteX4" fmla="*/ 144631 w 572833"/>
                      <a:gd name="connsiteY4" fmla="*/ 96333 h 236960"/>
                      <a:gd name="connsiteX5" fmla="*/ 143948 w 572833"/>
                      <a:gd name="connsiteY5" fmla="*/ 97552 h 236960"/>
                      <a:gd name="connsiteX6" fmla="*/ 196937 w 572833"/>
                      <a:gd name="connsiteY6" fmla="*/ 118578 h 236960"/>
                      <a:gd name="connsiteX7" fmla="*/ 197657 w 572833"/>
                      <a:gd name="connsiteY7" fmla="*/ 121225 h 236960"/>
                      <a:gd name="connsiteX8" fmla="*/ 253070 w 572833"/>
                      <a:gd name="connsiteY8" fmla="*/ 127576 h 236960"/>
                      <a:gd name="connsiteX9" fmla="*/ 267694 w 572833"/>
                      <a:gd name="connsiteY9" fmla="*/ 129438 h 236960"/>
                      <a:gd name="connsiteX10" fmla="*/ 310265 w 572833"/>
                      <a:gd name="connsiteY10" fmla="*/ 129637 h 236960"/>
                      <a:gd name="connsiteX11" fmla="*/ 371473 w 572833"/>
                      <a:gd name="connsiteY11" fmla="*/ 121842 h 236960"/>
                      <a:gd name="connsiteX12" fmla="*/ 379154 w 572833"/>
                      <a:gd name="connsiteY12" fmla="*/ 120035 h 236960"/>
                      <a:gd name="connsiteX13" fmla="*/ 447101 w 572833"/>
                      <a:gd name="connsiteY13" fmla="*/ 91138 h 236960"/>
                      <a:gd name="connsiteX14" fmla="*/ 494789 w 572833"/>
                      <a:gd name="connsiteY14" fmla="*/ 46523 h 236960"/>
                      <a:gd name="connsiteX15" fmla="*/ 509176 w 572833"/>
                      <a:gd name="connsiteY15" fmla="*/ 1572 h 236960"/>
                      <a:gd name="connsiteX16" fmla="*/ 538058 w 572833"/>
                      <a:gd name="connsiteY16" fmla="*/ 8923 h 236960"/>
                      <a:gd name="connsiteX17" fmla="*/ 569036 w 572833"/>
                      <a:gd name="connsiteY17" fmla="*/ 72991 h 236960"/>
                      <a:gd name="connsiteX18" fmla="*/ 539965 w 572833"/>
                      <a:gd name="connsiteY18" fmla="*/ 88863 h 236960"/>
                      <a:gd name="connsiteX19" fmla="*/ 511177 w 572833"/>
                      <a:gd name="connsiteY19" fmla="*/ 81534 h 236960"/>
                      <a:gd name="connsiteX20" fmla="*/ 526422 w 572833"/>
                      <a:gd name="connsiteY20" fmla="*/ 108723 h 236960"/>
                      <a:gd name="connsiteX21" fmla="*/ 518615 w 572833"/>
                      <a:gd name="connsiteY21" fmla="*/ 140911 h 236960"/>
                      <a:gd name="connsiteX22" fmla="*/ 486427 w 572833"/>
                      <a:gd name="connsiteY22" fmla="*/ 148718 h 236960"/>
                      <a:gd name="connsiteX23" fmla="*/ 462492 w 572833"/>
                      <a:gd name="connsiteY23" fmla="*/ 135297 h 236960"/>
                      <a:gd name="connsiteX24" fmla="*/ 469512 w 572833"/>
                      <a:gd name="connsiteY24" fmla="*/ 162879 h 236960"/>
                      <a:gd name="connsiteX25" fmla="*/ 453641 w 572833"/>
                      <a:gd name="connsiteY25" fmla="*/ 191949 h 236960"/>
                      <a:gd name="connsiteX26" fmla="*/ 420529 w 572833"/>
                      <a:gd name="connsiteY26" fmla="*/ 191160 h 236960"/>
                      <a:gd name="connsiteX27" fmla="*/ 393229 w 572833"/>
                      <a:gd name="connsiteY27" fmla="*/ 164537 h 236960"/>
                      <a:gd name="connsiteX28" fmla="*/ 392762 w 572833"/>
                      <a:gd name="connsiteY28" fmla="*/ 201817 h 236960"/>
                      <a:gd name="connsiteX29" fmla="*/ 369906 w 572833"/>
                      <a:gd name="connsiteY29" fmla="*/ 225789 h 236960"/>
                      <a:gd name="connsiteX30" fmla="*/ 338127 w 572833"/>
                      <a:gd name="connsiteY30" fmla="*/ 216456 h 236960"/>
                      <a:gd name="connsiteX31" fmla="*/ 324523 w 572833"/>
                      <a:gd name="connsiteY31" fmla="*/ 193562 h 236960"/>
                      <a:gd name="connsiteX32" fmla="*/ 317161 w 572833"/>
                      <a:gd name="connsiteY32" fmla="*/ 219720 h 236960"/>
                      <a:gd name="connsiteX33" fmla="*/ 288880 w 572833"/>
                      <a:gd name="connsiteY33" fmla="*/ 236960 h 236960"/>
                      <a:gd name="connsiteX34" fmla="*/ 260599 w 572833"/>
                      <a:gd name="connsiteY34" fmla="*/ 219720 h 236960"/>
                      <a:gd name="connsiteX35" fmla="*/ 252429 w 572833"/>
                      <a:gd name="connsiteY35" fmla="*/ 190691 h 236960"/>
                      <a:gd name="connsiteX36" fmla="*/ 236787 w 572833"/>
                      <a:gd name="connsiteY36" fmla="*/ 217015 h 236960"/>
                      <a:gd name="connsiteX37" fmla="*/ 205008 w 572833"/>
                      <a:gd name="connsiteY37" fmla="*/ 226348 h 236960"/>
                      <a:gd name="connsiteX38" fmla="*/ 182152 w 572833"/>
                      <a:gd name="connsiteY38" fmla="*/ 202376 h 236960"/>
                      <a:gd name="connsiteX39" fmla="*/ 181724 w 572833"/>
                      <a:gd name="connsiteY39" fmla="*/ 168264 h 236960"/>
                      <a:gd name="connsiteX40" fmla="*/ 156036 w 572833"/>
                      <a:gd name="connsiteY40" fmla="*/ 193315 h 236960"/>
                      <a:gd name="connsiteX41" fmla="*/ 122924 w 572833"/>
                      <a:gd name="connsiteY41" fmla="*/ 194104 h 236960"/>
                      <a:gd name="connsiteX42" fmla="*/ 107053 w 572833"/>
                      <a:gd name="connsiteY42" fmla="*/ 165034 h 236960"/>
                      <a:gd name="connsiteX43" fmla="*/ 114525 w 572833"/>
                      <a:gd name="connsiteY43" fmla="*/ 135675 h 236960"/>
                      <a:gd name="connsiteX44" fmla="*/ 88547 w 572833"/>
                      <a:gd name="connsiteY44" fmla="*/ 150242 h 236960"/>
                      <a:gd name="connsiteX45" fmla="*/ 56359 w 572833"/>
                      <a:gd name="connsiteY45" fmla="*/ 142435 h 236960"/>
                      <a:gd name="connsiteX46" fmla="*/ 48552 w 572833"/>
                      <a:gd name="connsiteY46" fmla="*/ 110247 h 236960"/>
                      <a:gd name="connsiteX47" fmla="*/ 65150 w 572833"/>
                      <a:gd name="connsiteY47" fmla="*/ 80647 h 236960"/>
                      <a:gd name="connsiteX48" fmla="*/ 32868 w 572833"/>
                      <a:gd name="connsiteY48" fmla="*/ 88864 h 236960"/>
                      <a:gd name="connsiteX49" fmla="*/ 3797 w 572833"/>
                      <a:gd name="connsiteY49" fmla="*/ 72992 h 236960"/>
                      <a:gd name="connsiteX50" fmla="*/ 34774 w 572833"/>
                      <a:gd name="connsiteY50" fmla="*/ 8925 h 236960"/>
                      <a:gd name="connsiteX51" fmla="*/ 69837 w 572833"/>
                      <a:gd name="connsiteY51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132415 w 572833"/>
                      <a:gd name="connsiteY3" fmla="*/ 91138 h 236960"/>
                      <a:gd name="connsiteX4" fmla="*/ 144631 w 572833"/>
                      <a:gd name="connsiteY4" fmla="*/ 96333 h 236960"/>
                      <a:gd name="connsiteX5" fmla="*/ 143948 w 572833"/>
                      <a:gd name="connsiteY5" fmla="*/ 97552 h 236960"/>
                      <a:gd name="connsiteX6" fmla="*/ 196937 w 572833"/>
                      <a:gd name="connsiteY6" fmla="*/ 118578 h 236960"/>
                      <a:gd name="connsiteX7" fmla="*/ 253070 w 572833"/>
                      <a:gd name="connsiteY7" fmla="*/ 127576 h 236960"/>
                      <a:gd name="connsiteX8" fmla="*/ 267694 w 572833"/>
                      <a:gd name="connsiteY8" fmla="*/ 129438 h 236960"/>
                      <a:gd name="connsiteX9" fmla="*/ 310265 w 572833"/>
                      <a:gd name="connsiteY9" fmla="*/ 129637 h 236960"/>
                      <a:gd name="connsiteX10" fmla="*/ 371473 w 572833"/>
                      <a:gd name="connsiteY10" fmla="*/ 121842 h 236960"/>
                      <a:gd name="connsiteX11" fmla="*/ 379154 w 572833"/>
                      <a:gd name="connsiteY11" fmla="*/ 120035 h 236960"/>
                      <a:gd name="connsiteX12" fmla="*/ 447101 w 572833"/>
                      <a:gd name="connsiteY12" fmla="*/ 91138 h 236960"/>
                      <a:gd name="connsiteX13" fmla="*/ 494789 w 572833"/>
                      <a:gd name="connsiteY13" fmla="*/ 46523 h 236960"/>
                      <a:gd name="connsiteX14" fmla="*/ 509176 w 572833"/>
                      <a:gd name="connsiteY14" fmla="*/ 1572 h 236960"/>
                      <a:gd name="connsiteX15" fmla="*/ 538058 w 572833"/>
                      <a:gd name="connsiteY15" fmla="*/ 8923 h 236960"/>
                      <a:gd name="connsiteX16" fmla="*/ 569036 w 572833"/>
                      <a:gd name="connsiteY16" fmla="*/ 72991 h 236960"/>
                      <a:gd name="connsiteX17" fmla="*/ 539965 w 572833"/>
                      <a:gd name="connsiteY17" fmla="*/ 88863 h 236960"/>
                      <a:gd name="connsiteX18" fmla="*/ 511177 w 572833"/>
                      <a:gd name="connsiteY18" fmla="*/ 81534 h 236960"/>
                      <a:gd name="connsiteX19" fmla="*/ 526422 w 572833"/>
                      <a:gd name="connsiteY19" fmla="*/ 108723 h 236960"/>
                      <a:gd name="connsiteX20" fmla="*/ 518615 w 572833"/>
                      <a:gd name="connsiteY20" fmla="*/ 140911 h 236960"/>
                      <a:gd name="connsiteX21" fmla="*/ 486427 w 572833"/>
                      <a:gd name="connsiteY21" fmla="*/ 148718 h 236960"/>
                      <a:gd name="connsiteX22" fmla="*/ 462492 w 572833"/>
                      <a:gd name="connsiteY22" fmla="*/ 135297 h 236960"/>
                      <a:gd name="connsiteX23" fmla="*/ 469512 w 572833"/>
                      <a:gd name="connsiteY23" fmla="*/ 162879 h 236960"/>
                      <a:gd name="connsiteX24" fmla="*/ 453641 w 572833"/>
                      <a:gd name="connsiteY24" fmla="*/ 191949 h 236960"/>
                      <a:gd name="connsiteX25" fmla="*/ 420529 w 572833"/>
                      <a:gd name="connsiteY25" fmla="*/ 191160 h 236960"/>
                      <a:gd name="connsiteX26" fmla="*/ 393229 w 572833"/>
                      <a:gd name="connsiteY26" fmla="*/ 164537 h 236960"/>
                      <a:gd name="connsiteX27" fmla="*/ 392762 w 572833"/>
                      <a:gd name="connsiteY27" fmla="*/ 201817 h 236960"/>
                      <a:gd name="connsiteX28" fmla="*/ 369906 w 572833"/>
                      <a:gd name="connsiteY28" fmla="*/ 225789 h 236960"/>
                      <a:gd name="connsiteX29" fmla="*/ 338127 w 572833"/>
                      <a:gd name="connsiteY29" fmla="*/ 216456 h 236960"/>
                      <a:gd name="connsiteX30" fmla="*/ 324523 w 572833"/>
                      <a:gd name="connsiteY30" fmla="*/ 193562 h 236960"/>
                      <a:gd name="connsiteX31" fmla="*/ 317161 w 572833"/>
                      <a:gd name="connsiteY31" fmla="*/ 219720 h 236960"/>
                      <a:gd name="connsiteX32" fmla="*/ 288880 w 572833"/>
                      <a:gd name="connsiteY32" fmla="*/ 236960 h 236960"/>
                      <a:gd name="connsiteX33" fmla="*/ 260599 w 572833"/>
                      <a:gd name="connsiteY33" fmla="*/ 219720 h 236960"/>
                      <a:gd name="connsiteX34" fmla="*/ 252429 w 572833"/>
                      <a:gd name="connsiteY34" fmla="*/ 190691 h 236960"/>
                      <a:gd name="connsiteX35" fmla="*/ 236787 w 572833"/>
                      <a:gd name="connsiteY35" fmla="*/ 217015 h 236960"/>
                      <a:gd name="connsiteX36" fmla="*/ 205008 w 572833"/>
                      <a:gd name="connsiteY36" fmla="*/ 226348 h 236960"/>
                      <a:gd name="connsiteX37" fmla="*/ 182152 w 572833"/>
                      <a:gd name="connsiteY37" fmla="*/ 202376 h 236960"/>
                      <a:gd name="connsiteX38" fmla="*/ 181724 w 572833"/>
                      <a:gd name="connsiteY38" fmla="*/ 168264 h 236960"/>
                      <a:gd name="connsiteX39" fmla="*/ 156036 w 572833"/>
                      <a:gd name="connsiteY39" fmla="*/ 193315 h 236960"/>
                      <a:gd name="connsiteX40" fmla="*/ 122924 w 572833"/>
                      <a:gd name="connsiteY40" fmla="*/ 194104 h 236960"/>
                      <a:gd name="connsiteX41" fmla="*/ 107053 w 572833"/>
                      <a:gd name="connsiteY41" fmla="*/ 165034 h 236960"/>
                      <a:gd name="connsiteX42" fmla="*/ 114525 w 572833"/>
                      <a:gd name="connsiteY42" fmla="*/ 135675 h 236960"/>
                      <a:gd name="connsiteX43" fmla="*/ 88547 w 572833"/>
                      <a:gd name="connsiteY43" fmla="*/ 150242 h 236960"/>
                      <a:gd name="connsiteX44" fmla="*/ 56359 w 572833"/>
                      <a:gd name="connsiteY44" fmla="*/ 142435 h 236960"/>
                      <a:gd name="connsiteX45" fmla="*/ 48552 w 572833"/>
                      <a:gd name="connsiteY45" fmla="*/ 110247 h 236960"/>
                      <a:gd name="connsiteX46" fmla="*/ 65150 w 572833"/>
                      <a:gd name="connsiteY46" fmla="*/ 80647 h 236960"/>
                      <a:gd name="connsiteX47" fmla="*/ 32868 w 572833"/>
                      <a:gd name="connsiteY47" fmla="*/ 88864 h 236960"/>
                      <a:gd name="connsiteX48" fmla="*/ 3797 w 572833"/>
                      <a:gd name="connsiteY48" fmla="*/ 72992 h 236960"/>
                      <a:gd name="connsiteX49" fmla="*/ 34774 w 572833"/>
                      <a:gd name="connsiteY49" fmla="*/ 8925 h 236960"/>
                      <a:gd name="connsiteX50" fmla="*/ 69837 w 572833"/>
                      <a:gd name="connsiteY50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132415 w 572833"/>
                      <a:gd name="connsiteY3" fmla="*/ 91138 h 236960"/>
                      <a:gd name="connsiteX4" fmla="*/ 144631 w 572833"/>
                      <a:gd name="connsiteY4" fmla="*/ 96333 h 236960"/>
                      <a:gd name="connsiteX5" fmla="*/ 143948 w 572833"/>
                      <a:gd name="connsiteY5" fmla="*/ 97552 h 236960"/>
                      <a:gd name="connsiteX6" fmla="*/ 196937 w 572833"/>
                      <a:gd name="connsiteY6" fmla="*/ 118578 h 236960"/>
                      <a:gd name="connsiteX7" fmla="*/ 253070 w 572833"/>
                      <a:gd name="connsiteY7" fmla="*/ 127576 h 236960"/>
                      <a:gd name="connsiteX8" fmla="*/ 267694 w 572833"/>
                      <a:gd name="connsiteY8" fmla="*/ 129438 h 236960"/>
                      <a:gd name="connsiteX9" fmla="*/ 310265 w 572833"/>
                      <a:gd name="connsiteY9" fmla="*/ 129637 h 236960"/>
                      <a:gd name="connsiteX10" fmla="*/ 371473 w 572833"/>
                      <a:gd name="connsiteY10" fmla="*/ 121842 h 236960"/>
                      <a:gd name="connsiteX11" fmla="*/ 379154 w 572833"/>
                      <a:gd name="connsiteY11" fmla="*/ 120035 h 236960"/>
                      <a:gd name="connsiteX12" fmla="*/ 447101 w 572833"/>
                      <a:gd name="connsiteY12" fmla="*/ 91138 h 236960"/>
                      <a:gd name="connsiteX13" fmla="*/ 494789 w 572833"/>
                      <a:gd name="connsiteY13" fmla="*/ 46523 h 236960"/>
                      <a:gd name="connsiteX14" fmla="*/ 509176 w 572833"/>
                      <a:gd name="connsiteY14" fmla="*/ 1572 h 236960"/>
                      <a:gd name="connsiteX15" fmla="*/ 538058 w 572833"/>
                      <a:gd name="connsiteY15" fmla="*/ 8923 h 236960"/>
                      <a:gd name="connsiteX16" fmla="*/ 569036 w 572833"/>
                      <a:gd name="connsiteY16" fmla="*/ 72991 h 236960"/>
                      <a:gd name="connsiteX17" fmla="*/ 539965 w 572833"/>
                      <a:gd name="connsiteY17" fmla="*/ 88863 h 236960"/>
                      <a:gd name="connsiteX18" fmla="*/ 511177 w 572833"/>
                      <a:gd name="connsiteY18" fmla="*/ 81534 h 236960"/>
                      <a:gd name="connsiteX19" fmla="*/ 526422 w 572833"/>
                      <a:gd name="connsiteY19" fmla="*/ 108723 h 236960"/>
                      <a:gd name="connsiteX20" fmla="*/ 518615 w 572833"/>
                      <a:gd name="connsiteY20" fmla="*/ 140911 h 236960"/>
                      <a:gd name="connsiteX21" fmla="*/ 486427 w 572833"/>
                      <a:gd name="connsiteY21" fmla="*/ 148718 h 236960"/>
                      <a:gd name="connsiteX22" fmla="*/ 462492 w 572833"/>
                      <a:gd name="connsiteY22" fmla="*/ 135297 h 236960"/>
                      <a:gd name="connsiteX23" fmla="*/ 469512 w 572833"/>
                      <a:gd name="connsiteY23" fmla="*/ 162879 h 236960"/>
                      <a:gd name="connsiteX24" fmla="*/ 453641 w 572833"/>
                      <a:gd name="connsiteY24" fmla="*/ 191949 h 236960"/>
                      <a:gd name="connsiteX25" fmla="*/ 420529 w 572833"/>
                      <a:gd name="connsiteY25" fmla="*/ 191160 h 236960"/>
                      <a:gd name="connsiteX26" fmla="*/ 393229 w 572833"/>
                      <a:gd name="connsiteY26" fmla="*/ 164537 h 236960"/>
                      <a:gd name="connsiteX27" fmla="*/ 392762 w 572833"/>
                      <a:gd name="connsiteY27" fmla="*/ 201817 h 236960"/>
                      <a:gd name="connsiteX28" fmla="*/ 369906 w 572833"/>
                      <a:gd name="connsiteY28" fmla="*/ 225789 h 236960"/>
                      <a:gd name="connsiteX29" fmla="*/ 338127 w 572833"/>
                      <a:gd name="connsiteY29" fmla="*/ 216456 h 236960"/>
                      <a:gd name="connsiteX30" fmla="*/ 324523 w 572833"/>
                      <a:gd name="connsiteY30" fmla="*/ 193562 h 236960"/>
                      <a:gd name="connsiteX31" fmla="*/ 317161 w 572833"/>
                      <a:gd name="connsiteY31" fmla="*/ 219720 h 236960"/>
                      <a:gd name="connsiteX32" fmla="*/ 288880 w 572833"/>
                      <a:gd name="connsiteY32" fmla="*/ 236960 h 236960"/>
                      <a:gd name="connsiteX33" fmla="*/ 260599 w 572833"/>
                      <a:gd name="connsiteY33" fmla="*/ 219720 h 236960"/>
                      <a:gd name="connsiteX34" fmla="*/ 252429 w 572833"/>
                      <a:gd name="connsiteY34" fmla="*/ 190691 h 236960"/>
                      <a:gd name="connsiteX35" fmla="*/ 236787 w 572833"/>
                      <a:gd name="connsiteY35" fmla="*/ 217015 h 236960"/>
                      <a:gd name="connsiteX36" fmla="*/ 205008 w 572833"/>
                      <a:gd name="connsiteY36" fmla="*/ 226348 h 236960"/>
                      <a:gd name="connsiteX37" fmla="*/ 182152 w 572833"/>
                      <a:gd name="connsiteY37" fmla="*/ 202376 h 236960"/>
                      <a:gd name="connsiteX38" fmla="*/ 181724 w 572833"/>
                      <a:gd name="connsiteY38" fmla="*/ 168264 h 236960"/>
                      <a:gd name="connsiteX39" fmla="*/ 156036 w 572833"/>
                      <a:gd name="connsiteY39" fmla="*/ 193315 h 236960"/>
                      <a:gd name="connsiteX40" fmla="*/ 122924 w 572833"/>
                      <a:gd name="connsiteY40" fmla="*/ 194104 h 236960"/>
                      <a:gd name="connsiteX41" fmla="*/ 107053 w 572833"/>
                      <a:gd name="connsiteY41" fmla="*/ 165034 h 236960"/>
                      <a:gd name="connsiteX42" fmla="*/ 114525 w 572833"/>
                      <a:gd name="connsiteY42" fmla="*/ 135675 h 236960"/>
                      <a:gd name="connsiteX43" fmla="*/ 88547 w 572833"/>
                      <a:gd name="connsiteY43" fmla="*/ 150242 h 236960"/>
                      <a:gd name="connsiteX44" fmla="*/ 56359 w 572833"/>
                      <a:gd name="connsiteY44" fmla="*/ 142435 h 236960"/>
                      <a:gd name="connsiteX45" fmla="*/ 48552 w 572833"/>
                      <a:gd name="connsiteY45" fmla="*/ 110247 h 236960"/>
                      <a:gd name="connsiteX46" fmla="*/ 65150 w 572833"/>
                      <a:gd name="connsiteY46" fmla="*/ 80647 h 236960"/>
                      <a:gd name="connsiteX47" fmla="*/ 32868 w 572833"/>
                      <a:gd name="connsiteY47" fmla="*/ 88864 h 236960"/>
                      <a:gd name="connsiteX48" fmla="*/ 3797 w 572833"/>
                      <a:gd name="connsiteY48" fmla="*/ 72992 h 236960"/>
                      <a:gd name="connsiteX49" fmla="*/ 34774 w 572833"/>
                      <a:gd name="connsiteY49" fmla="*/ 8925 h 236960"/>
                      <a:gd name="connsiteX50" fmla="*/ 69837 w 572833"/>
                      <a:gd name="connsiteY50" fmla="*/ 0 h 236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</a:cxnLst>
                    <a:rect l="l" t="t" r="r" b="b"/>
                    <a:pathLst>
                      <a:path w="572833" h="236960">
                        <a:moveTo>
                          <a:pt x="69837" y="0"/>
                        </a:moveTo>
                        <a:lnTo>
                          <a:pt x="84727" y="46523"/>
                        </a:lnTo>
                        <a:lnTo>
                          <a:pt x="95673" y="56763"/>
                        </a:lnTo>
                        <a:lnTo>
                          <a:pt x="132415" y="91138"/>
                        </a:lnTo>
                        <a:lnTo>
                          <a:pt x="144631" y="96333"/>
                        </a:lnTo>
                        <a:lnTo>
                          <a:pt x="143948" y="97552"/>
                        </a:lnTo>
                        <a:lnTo>
                          <a:pt x="196937" y="118578"/>
                        </a:lnTo>
                        <a:lnTo>
                          <a:pt x="253070" y="127576"/>
                        </a:lnTo>
                        <a:lnTo>
                          <a:pt x="267694" y="129438"/>
                        </a:lnTo>
                        <a:lnTo>
                          <a:pt x="310265" y="129637"/>
                        </a:lnTo>
                        <a:lnTo>
                          <a:pt x="371473" y="121842"/>
                        </a:lnTo>
                        <a:lnTo>
                          <a:pt x="379154" y="120035"/>
                        </a:lnTo>
                        <a:lnTo>
                          <a:pt x="447101" y="91138"/>
                        </a:lnTo>
                        <a:cubicBezTo>
                          <a:pt x="467235" y="78438"/>
                          <a:pt x="483529" y="63315"/>
                          <a:pt x="494789" y="46523"/>
                        </a:cubicBezTo>
                        <a:lnTo>
                          <a:pt x="509176" y="1572"/>
                        </a:lnTo>
                        <a:lnTo>
                          <a:pt x="538058" y="8923"/>
                        </a:lnTo>
                        <a:cubicBezTo>
                          <a:pt x="566211" y="25178"/>
                          <a:pt x="580081" y="53861"/>
                          <a:pt x="569036" y="72991"/>
                        </a:cubicBezTo>
                        <a:cubicBezTo>
                          <a:pt x="563514" y="82556"/>
                          <a:pt x="552809" y="87921"/>
                          <a:pt x="539965" y="88863"/>
                        </a:cubicBezTo>
                        <a:lnTo>
                          <a:pt x="511177" y="81534"/>
                        </a:lnTo>
                        <a:lnTo>
                          <a:pt x="526422" y="108723"/>
                        </a:lnTo>
                        <a:cubicBezTo>
                          <a:pt x="528836" y="121373"/>
                          <a:pt x="526425" y="133102"/>
                          <a:pt x="518615" y="140911"/>
                        </a:cubicBezTo>
                        <a:cubicBezTo>
                          <a:pt x="510805" y="148721"/>
                          <a:pt x="499077" y="151133"/>
                          <a:pt x="486427" y="148718"/>
                        </a:cubicBezTo>
                        <a:lnTo>
                          <a:pt x="462492" y="135297"/>
                        </a:lnTo>
                        <a:lnTo>
                          <a:pt x="469512" y="162879"/>
                        </a:lnTo>
                        <a:cubicBezTo>
                          <a:pt x="468570" y="175722"/>
                          <a:pt x="463205" y="186427"/>
                          <a:pt x="453641" y="191949"/>
                        </a:cubicBezTo>
                        <a:cubicBezTo>
                          <a:pt x="444076" y="197471"/>
                          <a:pt x="432122" y="196765"/>
                          <a:pt x="420529" y="191160"/>
                        </a:cubicBezTo>
                        <a:lnTo>
                          <a:pt x="393229" y="164537"/>
                        </a:lnTo>
                        <a:cubicBezTo>
                          <a:pt x="393073" y="176964"/>
                          <a:pt x="392918" y="189390"/>
                          <a:pt x="392762" y="201817"/>
                        </a:cubicBezTo>
                        <a:cubicBezTo>
                          <a:pt x="388527" y="213979"/>
                          <a:pt x="380575" y="222930"/>
                          <a:pt x="369906" y="225789"/>
                        </a:cubicBezTo>
                        <a:cubicBezTo>
                          <a:pt x="359238" y="228647"/>
                          <a:pt x="347875" y="224871"/>
                          <a:pt x="338127" y="216456"/>
                        </a:cubicBezTo>
                        <a:lnTo>
                          <a:pt x="324523" y="193562"/>
                        </a:lnTo>
                        <a:lnTo>
                          <a:pt x="317161" y="219720"/>
                        </a:lnTo>
                        <a:cubicBezTo>
                          <a:pt x="309923" y="230372"/>
                          <a:pt x="299925" y="236960"/>
                          <a:pt x="288880" y="236960"/>
                        </a:cubicBezTo>
                        <a:cubicBezTo>
                          <a:pt x="277836" y="236960"/>
                          <a:pt x="267837" y="230372"/>
                          <a:pt x="260599" y="219720"/>
                        </a:cubicBezTo>
                        <a:lnTo>
                          <a:pt x="252429" y="190691"/>
                        </a:lnTo>
                        <a:lnTo>
                          <a:pt x="236787" y="217015"/>
                        </a:lnTo>
                        <a:cubicBezTo>
                          <a:pt x="227039" y="225430"/>
                          <a:pt x="215676" y="229206"/>
                          <a:pt x="205008" y="226348"/>
                        </a:cubicBezTo>
                        <a:cubicBezTo>
                          <a:pt x="194339" y="223489"/>
                          <a:pt x="186387" y="214538"/>
                          <a:pt x="182152" y="202376"/>
                        </a:cubicBezTo>
                        <a:cubicBezTo>
                          <a:pt x="182009" y="191005"/>
                          <a:pt x="181867" y="179635"/>
                          <a:pt x="181724" y="168264"/>
                        </a:cubicBezTo>
                        <a:lnTo>
                          <a:pt x="156036" y="193315"/>
                        </a:lnTo>
                        <a:cubicBezTo>
                          <a:pt x="144443" y="198920"/>
                          <a:pt x="132489" y="199627"/>
                          <a:pt x="122924" y="194104"/>
                        </a:cubicBezTo>
                        <a:cubicBezTo>
                          <a:pt x="113360" y="188582"/>
                          <a:pt x="107995" y="177877"/>
                          <a:pt x="107053" y="165034"/>
                        </a:cubicBezTo>
                        <a:lnTo>
                          <a:pt x="114525" y="135675"/>
                        </a:lnTo>
                        <a:lnTo>
                          <a:pt x="88547" y="150242"/>
                        </a:lnTo>
                        <a:cubicBezTo>
                          <a:pt x="75897" y="152657"/>
                          <a:pt x="64169" y="150245"/>
                          <a:pt x="56359" y="142435"/>
                        </a:cubicBezTo>
                        <a:cubicBezTo>
                          <a:pt x="48549" y="134626"/>
                          <a:pt x="46138" y="122897"/>
                          <a:pt x="48552" y="110247"/>
                        </a:cubicBezTo>
                        <a:lnTo>
                          <a:pt x="65150" y="80647"/>
                        </a:lnTo>
                        <a:lnTo>
                          <a:pt x="32868" y="88864"/>
                        </a:lnTo>
                        <a:cubicBezTo>
                          <a:pt x="20024" y="87922"/>
                          <a:pt x="9319" y="82557"/>
                          <a:pt x="3797" y="72992"/>
                        </a:cubicBezTo>
                        <a:cubicBezTo>
                          <a:pt x="-7248" y="53863"/>
                          <a:pt x="6622" y="25179"/>
                          <a:pt x="34774" y="8925"/>
                        </a:cubicBezTo>
                        <a:lnTo>
                          <a:pt x="69837" y="0"/>
                        </a:lnTo>
                        <a:close/>
                      </a:path>
                    </a:pathLst>
                  </a:custGeom>
                  <a:solidFill>
                    <a:srgbClr val="FF3399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07" name="グループ化 206">
                  <a:extLst>
                    <a:ext uri="{FF2B5EF4-FFF2-40B4-BE49-F238E27FC236}">
                      <a16:creationId xmlns:a16="http://schemas.microsoft.com/office/drawing/2014/main" id="{AB6C526F-88A1-468F-A6D8-958676C3DB96}"/>
                    </a:ext>
                  </a:extLst>
                </p:cNvPr>
                <p:cNvGrpSpPr/>
                <p:nvPr/>
              </p:nvGrpSpPr>
              <p:grpSpPr>
                <a:xfrm>
                  <a:off x="1501933" y="4281317"/>
                  <a:ext cx="1041922" cy="1041077"/>
                  <a:chOff x="4071792" y="5335155"/>
                  <a:chExt cx="834570" cy="833893"/>
                </a:xfrm>
              </p:grpSpPr>
              <p:sp>
                <p:nvSpPr>
                  <p:cNvPr id="210" name="円/楕円 217">
                    <a:extLst>
                      <a:ext uri="{FF2B5EF4-FFF2-40B4-BE49-F238E27FC236}">
                        <a16:creationId xmlns:a16="http://schemas.microsoft.com/office/drawing/2014/main" id="{F832845C-D696-43D1-A0BE-36CF9A4BBDF9}"/>
                      </a:ext>
                    </a:extLst>
                  </p:cNvPr>
                  <p:cNvSpPr/>
                  <p:nvPr/>
                </p:nvSpPr>
                <p:spPr>
                  <a:xfrm>
                    <a:off x="4081536" y="5335155"/>
                    <a:ext cx="807653" cy="83216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11" name="グループ化 210">
                    <a:extLst>
                      <a:ext uri="{FF2B5EF4-FFF2-40B4-BE49-F238E27FC236}">
                        <a16:creationId xmlns:a16="http://schemas.microsoft.com/office/drawing/2014/main" id="{0E25AAD1-55E3-4467-A762-A5512251322E}"/>
                      </a:ext>
                    </a:extLst>
                  </p:cNvPr>
                  <p:cNvGrpSpPr/>
                  <p:nvPr/>
                </p:nvGrpSpPr>
                <p:grpSpPr>
                  <a:xfrm>
                    <a:off x="4071792" y="5413271"/>
                    <a:ext cx="834570" cy="755777"/>
                    <a:chOff x="2791855" y="2059454"/>
                    <a:chExt cx="1150919" cy="1003058"/>
                  </a:xfrm>
                  <a:solidFill>
                    <a:srgbClr val="FFCC99"/>
                  </a:solidFill>
                </p:grpSpPr>
                <p:grpSp>
                  <p:nvGrpSpPr>
                    <p:cNvPr id="220" name="グループ化 219">
                      <a:extLst>
                        <a:ext uri="{FF2B5EF4-FFF2-40B4-BE49-F238E27FC236}">
                          <a16:creationId xmlns:a16="http://schemas.microsoft.com/office/drawing/2014/main" id="{0ABD5FC0-C4BB-4002-8B0E-95255A38DC8A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5" name="円/楕円 232">
                        <a:extLst>
                          <a:ext uri="{FF2B5EF4-FFF2-40B4-BE49-F238E27FC236}">
                            <a16:creationId xmlns:a16="http://schemas.microsoft.com/office/drawing/2014/main" id="{711649D3-5E00-4AC4-95E7-100839AEBB4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6" name="円/楕円 233">
                        <a:extLst>
                          <a:ext uri="{FF2B5EF4-FFF2-40B4-BE49-F238E27FC236}">
                            <a16:creationId xmlns:a16="http://schemas.microsoft.com/office/drawing/2014/main" id="{D75F3484-6429-4727-BD76-B42D68C8C94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21" name="グループ化 220">
                      <a:extLst>
                        <a:ext uri="{FF2B5EF4-FFF2-40B4-BE49-F238E27FC236}">
                          <a16:creationId xmlns:a16="http://schemas.microsoft.com/office/drawing/2014/main" id="{99EBC45A-6763-48DB-8BFD-BA1C029B7495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3" name="円/楕円 230">
                        <a:extLst>
                          <a:ext uri="{FF2B5EF4-FFF2-40B4-BE49-F238E27FC236}">
                            <a16:creationId xmlns:a16="http://schemas.microsoft.com/office/drawing/2014/main" id="{A73E58B2-D863-4464-8844-E4E53212246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4" name="円/楕円 231">
                        <a:extLst>
                          <a:ext uri="{FF2B5EF4-FFF2-40B4-BE49-F238E27FC236}">
                            <a16:creationId xmlns:a16="http://schemas.microsoft.com/office/drawing/2014/main" id="{9244BBE6-400B-4290-A9D6-EB8CF862403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22" name="円/楕円 229">
                      <a:extLst>
                        <a:ext uri="{FF2B5EF4-FFF2-40B4-BE49-F238E27FC236}">
                          <a16:creationId xmlns:a16="http://schemas.microsoft.com/office/drawing/2014/main" id="{8318B61A-B17A-4624-A850-1778A42030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59454"/>
                      <a:ext cx="928914" cy="100305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13" name="円/楕円 27">
                    <a:extLst>
                      <a:ext uri="{FF2B5EF4-FFF2-40B4-BE49-F238E27FC236}">
                        <a16:creationId xmlns:a16="http://schemas.microsoft.com/office/drawing/2014/main" id="{9FCF84FF-B5F2-47A0-A227-4894E066A9DC}"/>
                      </a:ext>
                    </a:extLst>
                  </p:cNvPr>
                  <p:cNvSpPr/>
                  <p:nvPr/>
                </p:nvSpPr>
                <p:spPr>
                  <a:xfrm>
                    <a:off x="4408958" y="6043182"/>
                    <a:ext cx="164248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4" name="円/楕円 27">
                    <a:extLst>
                      <a:ext uri="{FF2B5EF4-FFF2-40B4-BE49-F238E27FC236}">
                        <a16:creationId xmlns:a16="http://schemas.microsoft.com/office/drawing/2014/main" id="{978D37BF-8540-4C60-863B-966A0CE3AD6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215125" y="560252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5" name="円/楕円 27">
                    <a:extLst>
                      <a:ext uri="{FF2B5EF4-FFF2-40B4-BE49-F238E27FC236}">
                        <a16:creationId xmlns:a16="http://schemas.microsoft.com/office/drawing/2014/main" id="{E7ABC7EE-5EA9-4F5E-B017-4CCC71C5425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91026" y="560252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7" name="正方形/長方形 67">
                    <a:extLst>
                      <a:ext uri="{FF2B5EF4-FFF2-40B4-BE49-F238E27FC236}">
                        <a16:creationId xmlns:a16="http://schemas.microsoft.com/office/drawing/2014/main" id="{CFDF37B4-B7F8-456A-AC1E-AAAE76BCB20B}"/>
                      </a:ext>
                    </a:extLst>
                  </p:cNvPr>
                  <p:cNvSpPr/>
                  <p:nvPr/>
                </p:nvSpPr>
                <p:spPr>
                  <a:xfrm>
                    <a:off x="4466202" y="5956511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8" name="円/楕円 225">
                    <a:extLst>
                      <a:ext uri="{FF2B5EF4-FFF2-40B4-BE49-F238E27FC236}">
                        <a16:creationId xmlns:a16="http://schemas.microsoft.com/office/drawing/2014/main" id="{6A525A17-E79E-4103-B283-85EBD1E5BA17}"/>
                      </a:ext>
                    </a:extLst>
                  </p:cNvPr>
                  <p:cNvSpPr/>
                  <p:nvPr/>
                </p:nvSpPr>
                <p:spPr>
                  <a:xfrm>
                    <a:off x="4222760" y="5893218"/>
                    <a:ext cx="90602" cy="49163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9" name="円/楕円 226">
                    <a:extLst>
                      <a:ext uri="{FF2B5EF4-FFF2-40B4-BE49-F238E27FC236}">
                        <a16:creationId xmlns:a16="http://schemas.microsoft.com/office/drawing/2014/main" id="{47D02097-B580-47F2-AE92-C410B4B6E7F1}"/>
                      </a:ext>
                    </a:extLst>
                  </p:cNvPr>
                  <p:cNvSpPr/>
                  <p:nvPr/>
                </p:nvSpPr>
                <p:spPr>
                  <a:xfrm>
                    <a:off x="4672169" y="5893218"/>
                    <a:ext cx="90602" cy="49163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87" name="グループ化 286">
                  <a:extLst>
                    <a:ext uri="{FF2B5EF4-FFF2-40B4-BE49-F238E27FC236}">
                      <a16:creationId xmlns:a16="http://schemas.microsoft.com/office/drawing/2014/main" id="{07D4494F-6364-4572-AE20-74FBF06B805F}"/>
                    </a:ext>
                  </a:extLst>
                </p:cNvPr>
                <p:cNvGrpSpPr/>
                <p:nvPr/>
              </p:nvGrpSpPr>
              <p:grpSpPr>
                <a:xfrm>
                  <a:off x="1607128" y="4744591"/>
                  <a:ext cx="833466" cy="596387"/>
                  <a:chOff x="7463927" y="1789359"/>
                  <a:chExt cx="946143" cy="682796"/>
                </a:xfrm>
              </p:grpSpPr>
              <p:sp>
                <p:nvSpPr>
                  <p:cNvPr id="288" name="フリーフォーム: 図形 287">
                    <a:extLst>
                      <a:ext uri="{FF2B5EF4-FFF2-40B4-BE49-F238E27FC236}">
                        <a16:creationId xmlns:a16="http://schemas.microsoft.com/office/drawing/2014/main" id="{EF73324F-11D5-4271-B8F4-EA9CBB05BFD8}"/>
                      </a:ext>
                    </a:extLst>
                  </p:cNvPr>
                  <p:cNvSpPr/>
                  <p:nvPr/>
                </p:nvSpPr>
                <p:spPr>
                  <a:xfrm>
                    <a:off x="7463927" y="1789359"/>
                    <a:ext cx="946143" cy="682796"/>
                  </a:xfrm>
                  <a:custGeom>
                    <a:avLst/>
                    <a:gdLst>
                      <a:gd name="connsiteX0" fmla="*/ 5113 w 946143"/>
                      <a:gd name="connsiteY0" fmla="*/ 0 h 682796"/>
                      <a:gd name="connsiteX1" fmla="*/ 12195 w 946143"/>
                      <a:gd name="connsiteY1" fmla="*/ 22934 h 682796"/>
                      <a:gd name="connsiteX2" fmla="*/ 58662 w 946143"/>
                      <a:gd name="connsiteY2" fmla="*/ 113119 h 682796"/>
                      <a:gd name="connsiteX3" fmla="*/ 118496 w 946143"/>
                      <a:gd name="connsiteY3" fmla="*/ 195049 h 682796"/>
                      <a:gd name="connsiteX4" fmla="*/ 125866 w 946143"/>
                      <a:gd name="connsiteY4" fmla="*/ 202107 h 682796"/>
                      <a:gd name="connsiteX5" fmla="*/ 156973 w 946143"/>
                      <a:gd name="connsiteY5" fmla="*/ 203457 h 682796"/>
                      <a:gd name="connsiteX6" fmla="*/ 470315 w 946143"/>
                      <a:gd name="connsiteY6" fmla="*/ 233840 h 682796"/>
                      <a:gd name="connsiteX7" fmla="*/ 781490 w 946143"/>
                      <a:gd name="connsiteY7" fmla="*/ 203457 h 682796"/>
                      <a:gd name="connsiteX8" fmla="*/ 820669 w 946143"/>
                      <a:gd name="connsiteY8" fmla="*/ 201731 h 682796"/>
                      <a:gd name="connsiteX9" fmla="*/ 827647 w 946143"/>
                      <a:gd name="connsiteY9" fmla="*/ 195049 h 682796"/>
                      <a:gd name="connsiteX10" fmla="*/ 887481 w 946143"/>
                      <a:gd name="connsiteY10" fmla="*/ 113119 h 682796"/>
                      <a:gd name="connsiteX11" fmla="*/ 933948 w 946143"/>
                      <a:gd name="connsiteY11" fmla="*/ 22934 h 682796"/>
                      <a:gd name="connsiteX12" fmla="*/ 941030 w 946143"/>
                      <a:gd name="connsiteY12" fmla="*/ 0 h 682796"/>
                      <a:gd name="connsiteX13" fmla="*/ 946143 w 946143"/>
                      <a:gd name="connsiteY13" fmla="*/ 57619 h 682796"/>
                      <a:gd name="connsiteX14" fmla="*/ 937079 w 946143"/>
                      <a:gd name="connsiteY14" fmla="*/ 114797 h 682796"/>
                      <a:gd name="connsiteX15" fmla="*/ 905916 w 946143"/>
                      <a:gd name="connsiteY15" fmla="*/ 211345 h 682796"/>
                      <a:gd name="connsiteX16" fmla="*/ 898385 w 946143"/>
                      <a:gd name="connsiteY16" fmla="*/ 225517 h 682796"/>
                      <a:gd name="connsiteX17" fmla="*/ 900869 w 946143"/>
                      <a:gd name="connsiteY17" fmla="*/ 227418 h 682796"/>
                      <a:gd name="connsiteX18" fmla="*/ 909748 w 946143"/>
                      <a:gd name="connsiteY18" fmla="*/ 263167 h 682796"/>
                      <a:gd name="connsiteX19" fmla="*/ 465695 w 946143"/>
                      <a:gd name="connsiteY19" fmla="*/ 682796 h 682796"/>
                      <a:gd name="connsiteX20" fmla="*/ 26548 w 946143"/>
                      <a:gd name="connsiteY20" fmla="*/ 263167 h 682796"/>
                      <a:gd name="connsiteX21" fmla="*/ 35613 w 946143"/>
                      <a:gd name="connsiteY21" fmla="*/ 227418 h 682796"/>
                      <a:gd name="connsiteX22" fmla="*/ 45015 w 946143"/>
                      <a:gd name="connsiteY22" fmla="*/ 220356 h 682796"/>
                      <a:gd name="connsiteX23" fmla="*/ 40227 w 946143"/>
                      <a:gd name="connsiteY23" fmla="*/ 211345 h 682796"/>
                      <a:gd name="connsiteX24" fmla="*/ 9064 w 946143"/>
                      <a:gd name="connsiteY24" fmla="*/ 114797 h 682796"/>
                      <a:gd name="connsiteX25" fmla="*/ 0 w 946143"/>
                      <a:gd name="connsiteY25" fmla="*/ 57619 h 6827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946143" h="682796">
                        <a:moveTo>
                          <a:pt x="5113" y="0"/>
                        </a:moveTo>
                        <a:lnTo>
                          <a:pt x="12195" y="22934"/>
                        </a:lnTo>
                        <a:cubicBezTo>
                          <a:pt x="24228" y="52042"/>
                          <a:pt x="39809" y="82593"/>
                          <a:pt x="58662" y="113119"/>
                        </a:cubicBezTo>
                        <a:cubicBezTo>
                          <a:pt x="77516" y="143645"/>
                          <a:pt x="97857" y="171256"/>
                          <a:pt x="118496" y="195049"/>
                        </a:cubicBezTo>
                        <a:lnTo>
                          <a:pt x="125866" y="202107"/>
                        </a:lnTo>
                        <a:lnTo>
                          <a:pt x="156973" y="203457"/>
                        </a:lnTo>
                        <a:cubicBezTo>
                          <a:pt x="237429" y="211141"/>
                          <a:pt x="348370" y="233840"/>
                          <a:pt x="470315" y="233840"/>
                        </a:cubicBezTo>
                        <a:cubicBezTo>
                          <a:pt x="592259" y="233840"/>
                          <a:pt x="702118" y="211141"/>
                          <a:pt x="781490" y="203457"/>
                        </a:cubicBezTo>
                        <a:lnTo>
                          <a:pt x="820669" y="201731"/>
                        </a:lnTo>
                        <a:lnTo>
                          <a:pt x="827647" y="195049"/>
                        </a:lnTo>
                        <a:cubicBezTo>
                          <a:pt x="848286" y="171256"/>
                          <a:pt x="868627" y="143645"/>
                          <a:pt x="887481" y="113119"/>
                        </a:cubicBezTo>
                        <a:cubicBezTo>
                          <a:pt x="906334" y="82593"/>
                          <a:pt x="921915" y="52042"/>
                          <a:pt x="933948" y="22934"/>
                        </a:cubicBezTo>
                        <a:lnTo>
                          <a:pt x="941030" y="0"/>
                        </a:lnTo>
                        <a:lnTo>
                          <a:pt x="946143" y="57619"/>
                        </a:lnTo>
                        <a:lnTo>
                          <a:pt x="937079" y="114797"/>
                        </a:lnTo>
                        <a:cubicBezTo>
                          <a:pt x="928735" y="149692"/>
                          <a:pt x="918066" y="182285"/>
                          <a:pt x="905916" y="211345"/>
                        </a:cubicBezTo>
                        <a:lnTo>
                          <a:pt x="898385" y="225517"/>
                        </a:lnTo>
                        <a:lnTo>
                          <a:pt x="900869" y="227418"/>
                        </a:lnTo>
                        <a:cubicBezTo>
                          <a:pt x="906693" y="236432"/>
                          <a:pt x="909748" y="248152"/>
                          <a:pt x="909748" y="263167"/>
                        </a:cubicBezTo>
                        <a:cubicBezTo>
                          <a:pt x="909748" y="383292"/>
                          <a:pt x="709584" y="682796"/>
                          <a:pt x="465695" y="682796"/>
                        </a:cubicBezTo>
                        <a:cubicBezTo>
                          <a:pt x="221807" y="682796"/>
                          <a:pt x="26548" y="383292"/>
                          <a:pt x="26548" y="263167"/>
                        </a:cubicBezTo>
                        <a:cubicBezTo>
                          <a:pt x="26548" y="248152"/>
                          <a:pt x="29671" y="236432"/>
                          <a:pt x="35613" y="227418"/>
                        </a:cubicBezTo>
                        <a:lnTo>
                          <a:pt x="45015" y="220356"/>
                        </a:lnTo>
                        <a:lnTo>
                          <a:pt x="40227" y="211345"/>
                        </a:lnTo>
                        <a:cubicBezTo>
                          <a:pt x="28077" y="182285"/>
                          <a:pt x="17408" y="149692"/>
                          <a:pt x="9064" y="114797"/>
                        </a:cubicBezTo>
                        <a:lnTo>
                          <a:pt x="0" y="57619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00B0F0"/>
                      </a:gs>
                    </a:gsLst>
                    <a:lin ang="5400000" scaled="1"/>
                  </a:gra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9" name="フリーフォーム: 図形 288">
                    <a:extLst>
                      <a:ext uri="{FF2B5EF4-FFF2-40B4-BE49-F238E27FC236}">
                        <a16:creationId xmlns:a16="http://schemas.microsoft.com/office/drawing/2014/main" id="{02038F4B-1358-4484-BE8A-135D6EEF73C8}"/>
                      </a:ext>
                    </a:extLst>
                  </p:cNvPr>
                  <p:cNvSpPr/>
                  <p:nvPr/>
                </p:nvSpPr>
                <p:spPr>
                  <a:xfrm>
                    <a:off x="7945003" y="2024433"/>
                    <a:ext cx="394896" cy="413337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305177 w 833111"/>
                      <a:gd name="connsiteY4" fmla="*/ 743 h 906417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50494 h 845711"/>
                      <a:gd name="connsiteX4" fmla="*/ 310200 w 833176"/>
                      <a:gd name="connsiteY4" fmla="*/ 32254 h 845711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118441 h 845711"/>
                      <a:gd name="connsiteX4" fmla="*/ 310200 w 833176"/>
                      <a:gd name="connsiteY4" fmla="*/ 32254 h 845711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99178 h 826448"/>
                      <a:gd name="connsiteX4" fmla="*/ 325269 w 833385"/>
                      <a:gd name="connsiteY4" fmla="*/ 76086 h 826448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55498 h 826448"/>
                      <a:gd name="connsiteX4" fmla="*/ 325269 w 833385"/>
                      <a:gd name="connsiteY4" fmla="*/ 76086 h 826448"/>
                      <a:gd name="connsiteX0" fmla="*/ 325269 w 832619"/>
                      <a:gd name="connsiteY0" fmla="*/ 79141 h 829503"/>
                      <a:gd name="connsiteX1" fmla="*/ 829153 w 832619"/>
                      <a:gd name="connsiteY1" fmla="*/ 63004 h 829503"/>
                      <a:gd name="connsiteX2" fmla="*/ 0 w 832619"/>
                      <a:gd name="connsiteY2" fmla="*/ 829503 h 829503"/>
                      <a:gd name="connsiteX3" fmla="*/ 2730 w 832619"/>
                      <a:gd name="connsiteY3" fmla="*/ 58553 h 829503"/>
                      <a:gd name="connsiteX4" fmla="*/ 325269 w 832619"/>
                      <a:gd name="connsiteY4" fmla="*/ 79141 h 829503"/>
                      <a:gd name="connsiteX0" fmla="*/ 360432 w 833005"/>
                      <a:gd name="connsiteY0" fmla="*/ 65047 h 834823"/>
                      <a:gd name="connsiteX1" fmla="*/ 829153 w 833005"/>
                      <a:gd name="connsiteY1" fmla="*/ 68324 h 834823"/>
                      <a:gd name="connsiteX2" fmla="*/ 0 w 833005"/>
                      <a:gd name="connsiteY2" fmla="*/ 834823 h 834823"/>
                      <a:gd name="connsiteX3" fmla="*/ 2730 w 833005"/>
                      <a:gd name="connsiteY3" fmla="*/ 63873 h 834823"/>
                      <a:gd name="connsiteX4" fmla="*/ 360432 w 833005"/>
                      <a:gd name="connsiteY4" fmla="*/ 65047 h 834823"/>
                      <a:gd name="connsiteX0" fmla="*/ 380524 w 833267"/>
                      <a:gd name="connsiteY0" fmla="*/ 51868 h 841058"/>
                      <a:gd name="connsiteX1" fmla="*/ 829153 w 833267"/>
                      <a:gd name="connsiteY1" fmla="*/ 74559 h 841058"/>
                      <a:gd name="connsiteX2" fmla="*/ 0 w 833267"/>
                      <a:gd name="connsiteY2" fmla="*/ 841058 h 841058"/>
                      <a:gd name="connsiteX3" fmla="*/ 2730 w 833267"/>
                      <a:gd name="connsiteY3" fmla="*/ 70108 h 841058"/>
                      <a:gd name="connsiteX4" fmla="*/ 380524 w 833267"/>
                      <a:gd name="connsiteY4" fmla="*/ 51868 h 841058"/>
                      <a:gd name="connsiteX0" fmla="*/ 380524 w 833010"/>
                      <a:gd name="connsiteY0" fmla="*/ 53270 h 842460"/>
                      <a:gd name="connsiteX1" fmla="*/ 829153 w 833010"/>
                      <a:gd name="connsiteY1" fmla="*/ 75961 h 842460"/>
                      <a:gd name="connsiteX2" fmla="*/ 0 w 833010"/>
                      <a:gd name="connsiteY2" fmla="*/ 842460 h 842460"/>
                      <a:gd name="connsiteX3" fmla="*/ 2730 w 833010"/>
                      <a:gd name="connsiteY3" fmla="*/ 71510 h 842460"/>
                      <a:gd name="connsiteX4" fmla="*/ 380524 w 833010"/>
                      <a:gd name="connsiteY4" fmla="*/ 53270 h 842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33010" h="842460">
                        <a:moveTo>
                          <a:pt x="380524" y="53270"/>
                        </a:moveTo>
                        <a:cubicBezTo>
                          <a:pt x="590517" y="30772"/>
                          <a:pt x="869094" y="-66375"/>
                          <a:pt x="829153" y="75961"/>
                        </a:cubicBezTo>
                        <a:cubicBezTo>
                          <a:pt x="819246" y="249869"/>
                          <a:pt x="515907" y="795199"/>
                          <a:pt x="0" y="842460"/>
                        </a:cubicBezTo>
                        <a:lnTo>
                          <a:pt x="2730" y="71510"/>
                        </a:lnTo>
                        <a:cubicBezTo>
                          <a:pt x="110243" y="78373"/>
                          <a:pt x="170531" y="75768"/>
                          <a:pt x="380524" y="5327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459" name="フリーフォーム: 図形 458">
                <a:extLst>
                  <a:ext uri="{FF2B5EF4-FFF2-40B4-BE49-F238E27FC236}">
                    <a16:creationId xmlns:a16="http://schemas.microsoft.com/office/drawing/2014/main" id="{52FDF4C1-252F-4CFD-A655-BB16D5668FD6}"/>
                  </a:ext>
                </a:extLst>
              </p:cNvPr>
              <p:cNvSpPr/>
              <p:nvPr/>
            </p:nvSpPr>
            <p:spPr>
              <a:xfrm>
                <a:off x="1728723" y="4722542"/>
                <a:ext cx="104190" cy="99269"/>
              </a:xfrm>
              <a:custGeom>
                <a:avLst/>
                <a:gdLst>
                  <a:gd name="connsiteX0" fmla="*/ 15929 w 104190"/>
                  <a:gd name="connsiteY0" fmla="*/ 0 h 99269"/>
                  <a:gd name="connsiteX1" fmla="*/ 18456 w 104190"/>
                  <a:gd name="connsiteY1" fmla="*/ 39865 h 99269"/>
                  <a:gd name="connsiteX2" fmla="*/ 19115 w 104190"/>
                  <a:gd name="connsiteY2" fmla="*/ 40569 h 99269"/>
                  <a:gd name="connsiteX3" fmla="*/ 54682 w 104190"/>
                  <a:gd name="connsiteY3" fmla="*/ 16147 h 99269"/>
                  <a:gd name="connsiteX4" fmla="*/ 100841 w 104190"/>
                  <a:gd name="connsiteY4" fmla="*/ 65892 h 99269"/>
                  <a:gd name="connsiteX5" fmla="*/ 104190 w 104190"/>
                  <a:gd name="connsiteY5" fmla="*/ 92863 h 99269"/>
                  <a:gd name="connsiteX6" fmla="*/ 88877 w 104190"/>
                  <a:gd name="connsiteY6" fmla="*/ 76317 h 99269"/>
                  <a:gd name="connsiteX7" fmla="*/ 57457 w 104190"/>
                  <a:gd name="connsiteY7" fmla="*/ 66152 h 99269"/>
                  <a:gd name="connsiteX8" fmla="*/ 26037 w 104190"/>
                  <a:gd name="connsiteY8" fmla="*/ 76317 h 99269"/>
                  <a:gd name="connsiteX9" fmla="*/ 4795 w 104190"/>
                  <a:gd name="connsiteY9" fmla="*/ 99269 h 99269"/>
                  <a:gd name="connsiteX10" fmla="*/ 4587 w 104190"/>
                  <a:gd name="connsiteY10" fmla="*/ 97596 h 99269"/>
                  <a:gd name="connsiteX11" fmla="*/ 15245 w 104190"/>
                  <a:gd name="connsiteY11" fmla="*/ 55760 h 99269"/>
                  <a:gd name="connsiteX12" fmla="*/ 5126 w 104190"/>
                  <a:gd name="connsiteY12" fmla="*/ 47560 h 99269"/>
                  <a:gd name="connsiteX13" fmla="*/ 15929 w 104190"/>
                  <a:gd name="connsiteY13" fmla="*/ 0 h 99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190" h="99269">
                    <a:moveTo>
                      <a:pt x="15929" y="0"/>
                    </a:moveTo>
                    <a:cubicBezTo>
                      <a:pt x="10316" y="12446"/>
                      <a:pt x="11265" y="27408"/>
                      <a:pt x="18456" y="39865"/>
                    </a:cubicBezTo>
                    <a:lnTo>
                      <a:pt x="19115" y="40569"/>
                    </a:lnTo>
                    <a:cubicBezTo>
                      <a:pt x="28055" y="25460"/>
                      <a:pt x="40700" y="16147"/>
                      <a:pt x="54682" y="16147"/>
                    </a:cubicBezTo>
                    <a:cubicBezTo>
                      <a:pt x="75433" y="16147"/>
                      <a:pt x="93236" y="36659"/>
                      <a:pt x="100841" y="65892"/>
                    </a:cubicBezTo>
                    <a:lnTo>
                      <a:pt x="104190" y="92863"/>
                    </a:lnTo>
                    <a:lnTo>
                      <a:pt x="88877" y="76317"/>
                    </a:lnTo>
                    <a:cubicBezTo>
                      <a:pt x="79220" y="69772"/>
                      <a:pt x="68602" y="66152"/>
                      <a:pt x="57457" y="66152"/>
                    </a:cubicBezTo>
                    <a:cubicBezTo>
                      <a:pt x="46312" y="66152"/>
                      <a:pt x="35695" y="69772"/>
                      <a:pt x="26037" y="76317"/>
                    </a:cubicBezTo>
                    <a:lnTo>
                      <a:pt x="4795" y="99269"/>
                    </a:lnTo>
                    <a:lnTo>
                      <a:pt x="4587" y="97596"/>
                    </a:lnTo>
                    <a:lnTo>
                      <a:pt x="15245" y="55760"/>
                    </a:lnTo>
                    <a:cubicBezTo>
                      <a:pt x="10317" y="54946"/>
                      <a:pt x="7425" y="51542"/>
                      <a:pt x="5126" y="47560"/>
                    </a:cubicBezTo>
                    <a:cubicBezTo>
                      <a:pt x="-4757" y="30444"/>
                      <a:pt x="80" y="9150"/>
                      <a:pt x="1592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0" name="フリーフォーム: 図形 459">
                <a:extLst>
                  <a:ext uri="{FF2B5EF4-FFF2-40B4-BE49-F238E27FC236}">
                    <a16:creationId xmlns:a16="http://schemas.microsoft.com/office/drawing/2014/main" id="{034B9312-5FDF-44F6-B5EC-0BC565BE8B84}"/>
                  </a:ext>
                </a:extLst>
              </p:cNvPr>
              <p:cNvSpPr/>
              <p:nvPr/>
            </p:nvSpPr>
            <p:spPr>
              <a:xfrm>
                <a:off x="2200211" y="4722542"/>
                <a:ext cx="104190" cy="99269"/>
              </a:xfrm>
              <a:custGeom>
                <a:avLst/>
                <a:gdLst>
                  <a:gd name="connsiteX0" fmla="*/ 15929 w 104190"/>
                  <a:gd name="connsiteY0" fmla="*/ 0 h 99269"/>
                  <a:gd name="connsiteX1" fmla="*/ 18456 w 104190"/>
                  <a:gd name="connsiteY1" fmla="*/ 39865 h 99269"/>
                  <a:gd name="connsiteX2" fmla="*/ 19115 w 104190"/>
                  <a:gd name="connsiteY2" fmla="*/ 40569 h 99269"/>
                  <a:gd name="connsiteX3" fmla="*/ 54682 w 104190"/>
                  <a:gd name="connsiteY3" fmla="*/ 16147 h 99269"/>
                  <a:gd name="connsiteX4" fmla="*/ 100841 w 104190"/>
                  <a:gd name="connsiteY4" fmla="*/ 65892 h 99269"/>
                  <a:gd name="connsiteX5" fmla="*/ 104190 w 104190"/>
                  <a:gd name="connsiteY5" fmla="*/ 92863 h 99269"/>
                  <a:gd name="connsiteX6" fmla="*/ 88877 w 104190"/>
                  <a:gd name="connsiteY6" fmla="*/ 76317 h 99269"/>
                  <a:gd name="connsiteX7" fmla="*/ 57457 w 104190"/>
                  <a:gd name="connsiteY7" fmla="*/ 66152 h 99269"/>
                  <a:gd name="connsiteX8" fmla="*/ 26037 w 104190"/>
                  <a:gd name="connsiteY8" fmla="*/ 76317 h 99269"/>
                  <a:gd name="connsiteX9" fmla="*/ 4795 w 104190"/>
                  <a:gd name="connsiteY9" fmla="*/ 99269 h 99269"/>
                  <a:gd name="connsiteX10" fmla="*/ 4587 w 104190"/>
                  <a:gd name="connsiteY10" fmla="*/ 97596 h 99269"/>
                  <a:gd name="connsiteX11" fmla="*/ 15245 w 104190"/>
                  <a:gd name="connsiteY11" fmla="*/ 55760 h 99269"/>
                  <a:gd name="connsiteX12" fmla="*/ 5126 w 104190"/>
                  <a:gd name="connsiteY12" fmla="*/ 47560 h 99269"/>
                  <a:gd name="connsiteX13" fmla="*/ 15929 w 104190"/>
                  <a:gd name="connsiteY13" fmla="*/ 0 h 99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190" h="99269">
                    <a:moveTo>
                      <a:pt x="15929" y="0"/>
                    </a:moveTo>
                    <a:cubicBezTo>
                      <a:pt x="10316" y="12446"/>
                      <a:pt x="11265" y="27408"/>
                      <a:pt x="18456" y="39865"/>
                    </a:cubicBezTo>
                    <a:lnTo>
                      <a:pt x="19115" y="40569"/>
                    </a:lnTo>
                    <a:cubicBezTo>
                      <a:pt x="28055" y="25460"/>
                      <a:pt x="40700" y="16147"/>
                      <a:pt x="54682" y="16147"/>
                    </a:cubicBezTo>
                    <a:cubicBezTo>
                      <a:pt x="75433" y="16147"/>
                      <a:pt x="93236" y="36659"/>
                      <a:pt x="100841" y="65892"/>
                    </a:cubicBezTo>
                    <a:lnTo>
                      <a:pt x="104190" y="92863"/>
                    </a:lnTo>
                    <a:lnTo>
                      <a:pt x="88877" y="76317"/>
                    </a:lnTo>
                    <a:cubicBezTo>
                      <a:pt x="79220" y="69772"/>
                      <a:pt x="68602" y="66152"/>
                      <a:pt x="57457" y="66152"/>
                    </a:cubicBezTo>
                    <a:cubicBezTo>
                      <a:pt x="46312" y="66152"/>
                      <a:pt x="35695" y="69772"/>
                      <a:pt x="26037" y="76317"/>
                    </a:cubicBezTo>
                    <a:lnTo>
                      <a:pt x="4795" y="99269"/>
                    </a:lnTo>
                    <a:lnTo>
                      <a:pt x="4587" y="97596"/>
                    </a:lnTo>
                    <a:lnTo>
                      <a:pt x="15245" y="55760"/>
                    </a:lnTo>
                    <a:cubicBezTo>
                      <a:pt x="10317" y="54946"/>
                      <a:pt x="7425" y="51542"/>
                      <a:pt x="5126" y="47560"/>
                    </a:cubicBezTo>
                    <a:cubicBezTo>
                      <a:pt x="-4757" y="30444"/>
                      <a:pt x="80" y="9150"/>
                      <a:pt x="1592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F5CB8FC-3618-4F77-AA5A-3811D44A54EE}"/>
              </a:ext>
            </a:extLst>
          </p:cNvPr>
          <p:cNvGrpSpPr/>
          <p:nvPr/>
        </p:nvGrpSpPr>
        <p:grpSpPr>
          <a:xfrm>
            <a:off x="4413612" y="3755913"/>
            <a:ext cx="1893391" cy="2696134"/>
            <a:chOff x="4413612" y="3755913"/>
            <a:chExt cx="1893391" cy="2696134"/>
          </a:xfrm>
        </p:grpSpPr>
        <p:grpSp>
          <p:nvGrpSpPr>
            <p:cNvPr id="364" name="グループ化 363">
              <a:extLst>
                <a:ext uri="{FF2B5EF4-FFF2-40B4-BE49-F238E27FC236}">
                  <a16:creationId xmlns:a16="http://schemas.microsoft.com/office/drawing/2014/main" id="{11A2E1A4-312C-480A-B7BE-D24DE6C7065C}"/>
                </a:ext>
              </a:extLst>
            </p:cNvPr>
            <p:cNvGrpSpPr/>
            <p:nvPr/>
          </p:nvGrpSpPr>
          <p:grpSpPr>
            <a:xfrm>
              <a:off x="5225627" y="3755913"/>
              <a:ext cx="1081376" cy="1081375"/>
              <a:chOff x="2232261" y="866064"/>
              <a:chExt cx="1081376" cy="1081375"/>
            </a:xfrm>
          </p:grpSpPr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62706EC1-E586-4C38-96F4-C0F6AF97B0CD}"/>
                  </a:ext>
                </a:extLst>
              </p:cNvPr>
              <p:cNvSpPr/>
              <p:nvPr/>
            </p:nvSpPr>
            <p:spPr bwMode="auto">
              <a:xfrm>
                <a:off x="2232261" y="866064"/>
                <a:ext cx="1081376" cy="10813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01B2470B-A965-41AA-806B-D12E2BC8946F}"/>
                  </a:ext>
                </a:extLst>
              </p:cNvPr>
              <p:cNvSpPr/>
              <p:nvPr/>
            </p:nvSpPr>
            <p:spPr bwMode="auto">
              <a:xfrm>
                <a:off x="2470482" y="1085513"/>
                <a:ext cx="601754" cy="601753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FFF60577-1A40-41B4-89B1-B8E730C2AEEC}"/>
                </a:ext>
              </a:extLst>
            </p:cNvPr>
            <p:cNvGrpSpPr/>
            <p:nvPr/>
          </p:nvGrpSpPr>
          <p:grpSpPr>
            <a:xfrm>
              <a:off x="4413612" y="4252693"/>
              <a:ext cx="1101779" cy="2199354"/>
              <a:chOff x="4413612" y="4252693"/>
              <a:chExt cx="1101779" cy="2199354"/>
            </a:xfrm>
          </p:grpSpPr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480D240F-F108-4912-A908-FDB94D0E7398}"/>
                  </a:ext>
                </a:extLst>
              </p:cNvPr>
              <p:cNvGrpSpPr/>
              <p:nvPr/>
            </p:nvGrpSpPr>
            <p:grpSpPr>
              <a:xfrm>
                <a:off x="4413612" y="4252693"/>
                <a:ext cx="1101779" cy="2199354"/>
                <a:chOff x="4413612" y="4252693"/>
                <a:chExt cx="1101779" cy="2199354"/>
              </a:xfrm>
            </p:grpSpPr>
            <p:grpSp>
              <p:nvGrpSpPr>
                <p:cNvPr id="70" name="グループ化 69">
                  <a:extLst>
                    <a:ext uri="{FF2B5EF4-FFF2-40B4-BE49-F238E27FC236}">
                      <a16:creationId xmlns:a16="http://schemas.microsoft.com/office/drawing/2014/main" id="{27271A6C-8EBE-472E-9BF8-DCFB98A5CA99}"/>
                    </a:ext>
                  </a:extLst>
                </p:cNvPr>
                <p:cNvGrpSpPr/>
                <p:nvPr/>
              </p:nvGrpSpPr>
              <p:grpSpPr>
                <a:xfrm>
                  <a:off x="4464492" y="5220804"/>
                  <a:ext cx="972676" cy="1231243"/>
                  <a:chOff x="4477186" y="5220804"/>
                  <a:chExt cx="972676" cy="1231243"/>
                </a:xfrm>
              </p:grpSpPr>
              <p:sp>
                <p:nvSpPr>
                  <p:cNvPr id="650" name="フリーフォーム: 図形 649">
                    <a:extLst>
                      <a:ext uri="{FF2B5EF4-FFF2-40B4-BE49-F238E27FC236}">
                        <a16:creationId xmlns:a16="http://schemas.microsoft.com/office/drawing/2014/main" id="{C8E5C00C-B36E-4BE7-A076-6D45DD5F10B1}"/>
                      </a:ext>
                    </a:extLst>
                  </p:cNvPr>
                  <p:cNvSpPr/>
                  <p:nvPr/>
                </p:nvSpPr>
                <p:spPr>
                  <a:xfrm rot="21312133" flipH="1">
                    <a:off x="5170868" y="5535258"/>
                    <a:ext cx="278994" cy="916789"/>
                  </a:xfrm>
                  <a:custGeom>
                    <a:avLst/>
                    <a:gdLst>
                      <a:gd name="connsiteX0" fmla="*/ 139497 w 278994"/>
                      <a:gd name="connsiteY0" fmla="*/ 0 h 916789"/>
                      <a:gd name="connsiteX1" fmla="*/ 278994 w 278994"/>
                      <a:gd name="connsiteY1" fmla="*/ 139497 h 916789"/>
                      <a:gd name="connsiteX2" fmla="*/ 278993 w 278994"/>
                      <a:gd name="connsiteY2" fmla="*/ 893373 h 916789"/>
                      <a:gd name="connsiteX3" fmla="*/ 0 w 278994"/>
                      <a:gd name="connsiteY3" fmla="*/ 916789 h 916789"/>
                      <a:gd name="connsiteX4" fmla="*/ 0 w 278994"/>
                      <a:gd name="connsiteY4" fmla="*/ 139497 h 916789"/>
                      <a:gd name="connsiteX5" fmla="*/ 139497 w 278994"/>
                      <a:gd name="connsiteY5" fmla="*/ 0 h 9167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78994" h="916789">
                        <a:moveTo>
                          <a:pt x="139497" y="0"/>
                        </a:moveTo>
                        <a:cubicBezTo>
                          <a:pt x="216539" y="0"/>
                          <a:pt x="278994" y="62455"/>
                          <a:pt x="278994" y="139497"/>
                        </a:cubicBezTo>
                        <a:lnTo>
                          <a:pt x="278993" y="893373"/>
                        </a:lnTo>
                        <a:lnTo>
                          <a:pt x="0" y="916789"/>
                        </a:lnTo>
                        <a:lnTo>
                          <a:pt x="0" y="139497"/>
                        </a:lnTo>
                        <a:cubicBezTo>
                          <a:pt x="0" y="62455"/>
                          <a:pt x="62455" y="0"/>
                          <a:pt x="139497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9" name="フリーフォーム: 図形 648">
                    <a:extLst>
                      <a:ext uri="{FF2B5EF4-FFF2-40B4-BE49-F238E27FC236}">
                        <a16:creationId xmlns:a16="http://schemas.microsoft.com/office/drawing/2014/main" id="{5250F074-956B-4E09-BBCC-EDAB355FFAA0}"/>
                      </a:ext>
                    </a:extLst>
                  </p:cNvPr>
                  <p:cNvSpPr/>
                  <p:nvPr/>
                </p:nvSpPr>
                <p:spPr>
                  <a:xfrm rot="287867">
                    <a:off x="4477186" y="5535258"/>
                    <a:ext cx="278994" cy="916789"/>
                  </a:xfrm>
                  <a:custGeom>
                    <a:avLst/>
                    <a:gdLst>
                      <a:gd name="connsiteX0" fmla="*/ 139497 w 278994"/>
                      <a:gd name="connsiteY0" fmla="*/ 0 h 916789"/>
                      <a:gd name="connsiteX1" fmla="*/ 278994 w 278994"/>
                      <a:gd name="connsiteY1" fmla="*/ 139497 h 916789"/>
                      <a:gd name="connsiteX2" fmla="*/ 278993 w 278994"/>
                      <a:gd name="connsiteY2" fmla="*/ 893373 h 916789"/>
                      <a:gd name="connsiteX3" fmla="*/ 0 w 278994"/>
                      <a:gd name="connsiteY3" fmla="*/ 916789 h 916789"/>
                      <a:gd name="connsiteX4" fmla="*/ 0 w 278994"/>
                      <a:gd name="connsiteY4" fmla="*/ 139497 h 916789"/>
                      <a:gd name="connsiteX5" fmla="*/ 139497 w 278994"/>
                      <a:gd name="connsiteY5" fmla="*/ 0 h 9167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78994" h="916789">
                        <a:moveTo>
                          <a:pt x="139497" y="0"/>
                        </a:moveTo>
                        <a:cubicBezTo>
                          <a:pt x="216539" y="0"/>
                          <a:pt x="278994" y="62455"/>
                          <a:pt x="278994" y="139497"/>
                        </a:cubicBezTo>
                        <a:lnTo>
                          <a:pt x="278993" y="893373"/>
                        </a:lnTo>
                        <a:lnTo>
                          <a:pt x="0" y="916789"/>
                        </a:lnTo>
                        <a:lnTo>
                          <a:pt x="0" y="139497"/>
                        </a:lnTo>
                        <a:cubicBezTo>
                          <a:pt x="0" y="62455"/>
                          <a:pt x="62455" y="0"/>
                          <a:pt x="139497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4" name="フリーフォーム: 図形 643">
                    <a:extLst>
                      <a:ext uri="{FF2B5EF4-FFF2-40B4-BE49-F238E27FC236}">
                        <a16:creationId xmlns:a16="http://schemas.microsoft.com/office/drawing/2014/main" id="{7D770290-ED07-4527-A487-023B2F0ACCB1}"/>
                      </a:ext>
                    </a:extLst>
                  </p:cNvPr>
                  <p:cNvSpPr/>
                  <p:nvPr/>
                </p:nvSpPr>
                <p:spPr>
                  <a:xfrm>
                    <a:off x="4630163" y="5220804"/>
                    <a:ext cx="665478" cy="591827"/>
                  </a:xfrm>
                  <a:custGeom>
                    <a:avLst/>
                    <a:gdLst>
                      <a:gd name="connsiteX0" fmla="*/ 252162 w 665478"/>
                      <a:gd name="connsiteY0" fmla="*/ 0 h 591827"/>
                      <a:gd name="connsiteX1" fmla="*/ 413315 w 665478"/>
                      <a:gd name="connsiteY1" fmla="*/ 0 h 591827"/>
                      <a:gd name="connsiteX2" fmla="*/ 440260 w 665478"/>
                      <a:gd name="connsiteY2" fmla="*/ 210671 h 591827"/>
                      <a:gd name="connsiteX3" fmla="*/ 484600 w 665478"/>
                      <a:gd name="connsiteY3" fmla="*/ 210671 h 591827"/>
                      <a:gd name="connsiteX4" fmla="*/ 665478 w 665478"/>
                      <a:gd name="connsiteY4" fmla="*/ 391549 h 591827"/>
                      <a:gd name="connsiteX5" fmla="*/ 665478 w 665478"/>
                      <a:gd name="connsiteY5" fmla="*/ 401249 h 591827"/>
                      <a:gd name="connsiteX6" fmla="*/ 474900 w 665478"/>
                      <a:gd name="connsiteY6" fmla="*/ 591827 h 591827"/>
                      <a:gd name="connsiteX7" fmla="*/ 190578 w 665478"/>
                      <a:gd name="connsiteY7" fmla="*/ 591827 h 591827"/>
                      <a:gd name="connsiteX8" fmla="*/ 0 w 665478"/>
                      <a:gd name="connsiteY8" fmla="*/ 401249 h 591827"/>
                      <a:gd name="connsiteX9" fmla="*/ 0 w 665478"/>
                      <a:gd name="connsiteY9" fmla="*/ 391549 h 591827"/>
                      <a:gd name="connsiteX10" fmla="*/ 180878 w 665478"/>
                      <a:gd name="connsiteY10" fmla="*/ 210671 h 591827"/>
                      <a:gd name="connsiteX11" fmla="*/ 225217 w 665478"/>
                      <a:gd name="connsiteY11" fmla="*/ 210671 h 5918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65478" h="591827">
                        <a:moveTo>
                          <a:pt x="252162" y="0"/>
                        </a:moveTo>
                        <a:lnTo>
                          <a:pt x="413315" y="0"/>
                        </a:lnTo>
                        <a:lnTo>
                          <a:pt x="440260" y="210671"/>
                        </a:lnTo>
                        <a:lnTo>
                          <a:pt x="484600" y="210671"/>
                        </a:lnTo>
                        <a:cubicBezTo>
                          <a:pt x="584496" y="210671"/>
                          <a:pt x="665478" y="291653"/>
                          <a:pt x="665478" y="391549"/>
                        </a:cubicBezTo>
                        <a:lnTo>
                          <a:pt x="665478" y="401249"/>
                        </a:lnTo>
                        <a:cubicBezTo>
                          <a:pt x="665478" y="506502"/>
                          <a:pt x="580153" y="591827"/>
                          <a:pt x="474900" y="591827"/>
                        </a:cubicBezTo>
                        <a:lnTo>
                          <a:pt x="190578" y="591827"/>
                        </a:lnTo>
                        <a:cubicBezTo>
                          <a:pt x="85325" y="591827"/>
                          <a:pt x="0" y="506502"/>
                          <a:pt x="0" y="401249"/>
                        </a:cubicBezTo>
                        <a:lnTo>
                          <a:pt x="0" y="391549"/>
                        </a:lnTo>
                        <a:cubicBezTo>
                          <a:pt x="0" y="291653"/>
                          <a:pt x="80982" y="210671"/>
                          <a:pt x="180878" y="210671"/>
                        </a:cubicBezTo>
                        <a:lnTo>
                          <a:pt x="225217" y="210671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8" name="フリーフォーム: 図形 647">
                    <a:extLst>
                      <a:ext uri="{FF2B5EF4-FFF2-40B4-BE49-F238E27FC236}">
                        <a16:creationId xmlns:a16="http://schemas.microsoft.com/office/drawing/2014/main" id="{C678BBC5-BDA4-405B-80F5-2D5570A6C8F5}"/>
                      </a:ext>
                    </a:extLst>
                  </p:cNvPr>
                  <p:cNvSpPr/>
                  <p:nvPr/>
                </p:nvSpPr>
                <p:spPr>
                  <a:xfrm>
                    <a:off x="4537673" y="5461956"/>
                    <a:ext cx="850458" cy="977418"/>
                  </a:xfrm>
                  <a:custGeom>
                    <a:avLst/>
                    <a:gdLst>
                      <a:gd name="connsiteX0" fmla="*/ 156294 w 850458"/>
                      <a:gd name="connsiteY0" fmla="*/ 0 h 977418"/>
                      <a:gd name="connsiteX1" fmla="*/ 160298 w 850458"/>
                      <a:gd name="connsiteY1" fmla="*/ 7377 h 977418"/>
                      <a:gd name="connsiteX2" fmla="*/ 373917 w 850458"/>
                      <a:gd name="connsiteY2" fmla="*/ 120957 h 977418"/>
                      <a:gd name="connsiteX3" fmla="*/ 476541 w 850458"/>
                      <a:gd name="connsiteY3" fmla="*/ 120957 h 977418"/>
                      <a:gd name="connsiteX4" fmla="*/ 690160 w 850458"/>
                      <a:gd name="connsiteY4" fmla="*/ 7377 h 977418"/>
                      <a:gd name="connsiteX5" fmla="*/ 694164 w 850458"/>
                      <a:gd name="connsiteY5" fmla="*/ 0 h 977418"/>
                      <a:gd name="connsiteX6" fmla="*/ 767742 w 850458"/>
                      <a:gd name="connsiteY6" fmla="*/ 49607 h 977418"/>
                      <a:gd name="connsiteX7" fmla="*/ 850458 w 850458"/>
                      <a:gd name="connsiteY7" fmla="*/ 249302 h 977418"/>
                      <a:gd name="connsiteX8" fmla="*/ 850458 w 850458"/>
                      <a:gd name="connsiteY8" fmla="*/ 977418 h 977418"/>
                      <a:gd name="connsiteX9" fmla="*/ 0 w 850458"/>
                      <a:gd name="connsiteY9" fmla="*/ 977418 h 977418"/>
                      <a:gd name="connsiteX10" fmla="*/ 0 w 850458"/>
                      <a:gd name="connsiteY10" fmla="*/ 249302 h 977418"/>
                      <a:gd name="connsiteX11" fmla="*/ 82717 w 850458"/>
                      <a:gd name="connsiteY11" fmla="*/ 49607 h 9774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50458" h="977418">
                        <a:moveTo>
                          <a:pt x="156294" y="0"/>
                        </a:moveTo>
                        <a:lnTo>
                          <a:pt x="160298" y="7377"/>
                        </a:lnTo>
                        <a:cubicBezTo>
                          <a:pt x="206594" y="75903"/>
                          <a:pt x="284994" y="120957"/>
                          <a:pt x="373917" y="120957"/>
                        </a:cubicBezTo>
                        <a:lnTo>
                          <a:pt x="476541" y="120957"/>
                        </a:lnTo>
                        <a:cubicBezTo>
                          <a:pt x="565464" y="120957"/>
                          <a:pt x="643865" y="75903"/>
                          <a:pt x="690160" y="7377"/>
                        </a:cubicBezTo>
                        <a:lnTo>
                          <a:pt x="694164" y="0"/>
                        </a:lnTo>
                        <a:lnTo>
                          <a:pt x="767742" y="49607"/>
                        </a:lnTo>
                        <a:cubicBezTo>
                          <a:pt x="818848" y="100713"/>
                          <a:pt x="850458" y="171316"/>
                          <a:pt x="850458" y="249302"/>
                        </a:cubicBezTo>
                        <a:lnTo>
                          <a:pt x="850458" y="977418"/>
                        </a:lnTo>
                        <a:lnTo>
                          <a:pt x="0" y="977418"/>
                        </a:lnTo>
                        <a:lnTo>
                          <a:pt x="0" y="249302"/>
                        </a:lnTo>
                        <a:cubicBezTo>
                          <a:pt x="0" y="171316"/>
                          <a:pt x="31610" y="100713"/>
                          <a:pt x="82717" y="49607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58" name="フリーフォーム: 図形 657">
                    <a:extLst>
                      <a:ext uri="{FF2B5EF4-FFF2-40B4-BE49-F238E27FC236}">
                        <a16:creationId xmlns:a16="http://schemas.microsoft.com/office/drawing/2014/main" id="{57030D39-280E-4E36-AC85-3FD3CAE269EA}"/>
                      </a:ext>
                    </a:extLst>
                  </p:cNvPr>
                  <p:cNvSpPr/>
                  <p:nvPr/>
                </p:nvSpPr>
                <p:spPr>
                  <a:xfrm>
                    <a:off x="4628842" y="5456456"/>
                    <a:ext cx="661244" cy="287459"/>
                  </a:xfrm>
                  <a:custGeom>
                    <a:avLst/>
                    <a:gdLst>
                      <a:gd name="connsiteX0" fmla="*/ 69748 w 661244"/>
                      <a:gd name="connsiteY0" fmla="*/ 0 h 287459"/>
                      <a:gd name="connsiteX1" fmla="*/ 74205 w 661244"/>
                      <a:gd name="connsiteY1" fmla="*/ 7108 h 287459"/>
                      <a:gd name="connsiteX2" fmla="*/ 334563 w 661244"/>
                      <a:gd name="connsiteY2" fmla="*/ 126953 h 287459"/>
                      <a:gd name="connsiteX3" fmla="*/ 594921 w 661244"/>
                      <a:gd name="connsiteY3" fmla="*/ 7108 h 287459"/>
                      <a:gd name="connsiteX4" fmla="*/ 597102 w 661244"/>
                      <a:gd name="connsiteY4" fmla="*/ 3629 h 287459"/>
                      <a:gd name="connsiteX5" fmla="*/ 612283 w 661244"/>
                      <a:gd name="connsiteY5" fmla="*/ 13457 h 287459"/>
                      <a:gd name="connsiteX6" fmla="*/ 661244 w 661244"/>
                      <a:gd name="connsiteY6" fmla="*/ 126952 h 287459"/>
                      <a:gd name="connsiteX7" fmla="*/ 494081 w 661244"/>
                      <a:gd name="connsiteY7" fmla="*/ 287459 h 287459"/>
                      <a:gd name="connsiteX8" fmla="*/ 340055 w 661244"/>
                      <a:gd name="connsiteY8" fmla="*/ 189429 h 287459"/>
                      <a:gd name="connsiteX9" fmla="*/ 330622 w 661244"/>
                      <a:gd name="connsiteY9" fmla="*/ 144567 h 287459"/>
                      <a:gd name="connsiteX10" fmla="*/ 321189 w 661244"/>
                      <a:gd name="connsiteY10" fmla="*/ 189429 h 287459"/>
                      <a:gd name="connsiteX11" fmla="*/ 167163 w 661244"/>
                      <a:gd name="connsiteY11" fmla="*/ 287459 h 287459"/>
                      <a:gd name="connsiteX12" fmla="*/ 0 w 661244"/>
                      <a:gd name="connsiteY12" fmla="*/ 126952 h 287459"/>
                      <a:gd name="connsiteX13" fmla="*/ 48961 w 661244"/>
                      <a:gd name="connsiteY13" fmla="*/ 13457 h 2874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661244" h="287459">
                        <a:moveTo>
                          <a:pt x="69748" y="0"/>
                        </a:moveTo>
                        <a:lnTo>
                          <a:pt x="74205" y="7108"/>
                        </a:lnTo>
                        <a:cubicBezTo>
                          <a:pt x="130630" y="79414"/>
                          <a:pt x="226184" y="126953"/>
                          <a:pt x="334563" y="126953"/>
                        </a:cubicBezTo>
                        <a:cubicBezTo>
                          <a:pt x="442943" y="126953"/>
                          <a:pt x="538496" y="79414"/>
                          <a:pt x="594921" y="7108"/>
                        </a:cubicBezTo>
                        <a:lnTo>
                          <a:pt x="597102" y="3629"/>
                        </a:lnTo>
                        <a:lnTo>
                          <a:pt x="612283" y="13457"/>
                        </a:lnTo>
                        <a:cubicBezTo>
                          <a:pt x="642534" y="42503"/>
                          <a:pt x="661244" y="82630"/>
                          <a:pt x="661244" y="126952"/>
                        </a:cubicBezTo>
                        <a:cubicBezTo>
                          <a:pt x="661244" y="215597"/>
                          <a:pt x="586403" y="287459"/>
                          <a:pt x="494081" y="287459"/>
                        </a:cubicBezTo>
                        <a:cubicBezTo>
                          <a:pt x="424841" y="287459"/>
                          <a:pt x="365432" y="247037"/>
                          <a:pt x="340055" y="189429"/>
                        </a:cubicBezTo>
                        <a:lnTo>
                          <a:pt x="330622" y="144567"/>
                        </a:lnTo>
                        <a:lnTo>
                          <a:pt x="321189" y="189429"/>
                        </a:lnTo>
                        <a:cubicBezTo>
                          <a:pt x="295812" y="247037"/>
                          <a:pt x="236404" y="287459"/>
                          <a:pt x="167163" y="287459"/>
                        </a:cubicBezTo>
                        <a:cubicBezTo>
                          <a:pt x="74841" y="287459"/>
                          <a:pt x="0" y="215597"/>
                          <a:pt x="0" y="126952"/>
                        </a:cubicBezTo>
                        <a:cubicBezTo>
                          <a:pt x="0" y="82630"/>
                          <a:pt x="18710" y="42503"/>
                          <a:pt x="48961" y="13457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2" name="片側の 2 つの角を丸めた四角形 181">
                  <a:extLst>
                    <a:ext uri="{FF2B5EF4-FFF2-40B4-BE49-F238E27FC236}">
                      <a16:creationId xmlns:a16="http://schemas.microsoft.com/office/drawing/2014/main" id="{F899B1EC-5450-49C1-9FB5-07D32A97B458}"/>
                    </a:ext>
                  </a:extLst>
                </p:cNvPr>
                <p:cNvSpPr/>
                <p:nvPr/>
              </p:nvSpPr>
              <p:spPr>
                <a:xfrm>
                  <a:off x="4445331" y="4252693"/>
                  <a:ext cx="1031478" cy="98775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7" name="グループ化 246">
                  <a:extLst>
                    <a:ext uri="{FF2B5EF4-FFF2-40B4-BE49-F238E27FC236}">
                      <a16:creationId xmlns:a16="http://schemas.microsoft.com/office/drawing/2014/main" id="{4D9EF114-D511-4206-821C-594D32DAEFF6}"/>
                    </a:ext>
                  </a:extLst>
                </p:cNvPr>
                <p:cNvGrpSpPr/>
                <p:nvPr/>
              </p:nvGrpSpPr>
              <p:grpSpPr>
                <a:xfrm>
                  <a:off x="4413612" y="4349889"/>
                  <a:ext cx="1094916" cy="978704"/>
                  <a:chOff x="2791855" y="2072442"/>
                  <a:chExt cx="1150919" cy="990072"/>
                </a:xfrm>
                <a:solidFill>
                  <a:srgbClr val="FFCC99"/>
                </a:solidFill>
              </p:grpSpPr>
              <p:grpSp>
                <p:nvGrpSpPr>
                  <p:cNvPr id="270" name="グループ化 269">
                    <a:extLst>
                      <a:ext uri="{FF2B5EF4-FFF2-40B4-BE49-F238E27FC236}">
                        <a16:creationId xmlns:a16="http://schemas.microsoft.com/office/drawing/2014/main" id="{255668C9-B963-4A2E-A4C7-F8DD07F2742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75" name="円/楕円 204">
                      <a:extLst>
                        <a:ext uri="{FF2B5EF4-FFF2-40B4-BE49-F238E27FC236}">
                          <a16:creationId xmlns:a16="http://schemas.microsoft.com/office/drawing/2014/main" id="{23BEA19D-368A-41D5-9976-0F97EB9421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6" name="円/楕円 205">
                      <a:extLst>
                        <a:ext uri="{FF2B5EF4-FFF2-40B4-BE49-F238E27FC236}">
                          <a16:creationId xmlns:a16="http://schemas.microsoft.com/office/drawing/2014/main" id="{E9ED26D1-CFF4-43FF-B796-993C1EA981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71" name="グループ化 270">
                    <a:extLst>
                      <a:ext uri="{FF2B5EF4-FFF2-40B4-BE49-F238E27FC236}">
                        <a16:creationId xmlns:a16="http://schemas.microsoft.com/office/drawing/2014/main" id="{F5EC53ED-5CB4-451B-8271-F226A44385C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73" name="円/楕円 202">
                      <a:extLst>
                        <a:ext uri="{FF2B5EF4-FFF2-40B4-BE49-F238E27FC236}">
                          <a16:creationId xmlns:a16="http://schemas.microsoft.com/office/drawing/2014/main" id="{531A4B3D-EDDC-44F6-BE29-BB099E3240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4" name="円/楕円 203">
                      <a:extLst>
                        <a:ext uri="{FF2B5EF4-FFF2-40B4-BE49-F238E27FC236}">
                          <a16:creationId xmlns:a16="http://schemas.microsoft.com/office/drawing/2014/main" id="{BDA71BC8-12A6-4BC6-8078-41AADE388E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72" name="円/楕円 201">
                    <a:extLst>
                      <a:ext uri="{FF2B5EF4-FFF2-40B4-BE49-F238E27FC236}">
                        <a16:creationId xmlns:a16="http://schemas.microsoft.com/office/drawing/2014/main" id="{EED756DA-CBA3-4A19-96FB-AC12DDFE73EC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72442"/>
                    <a:ext cx="928914" cy="99007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8" name="円/楕円 27">
                  <a:extLst>
                    <a:ext uri="{FF2B5EF4-FFF2-40B4-BE49-F238E27FC236}">
                      <a16:creationId xmlns:a16="http://schemas.microsoft.com/office/drawing/2014/main" id="{76DF24B3-70C2-465C-B1F4-2AD7E9F02B89}"/>
                    </a:ext>
                  </a:extLst>
                </p:cNvPr>
                <p:cNvSpPr/>
                <p:nvPr/>
              </p:nvSpPr>
              <p:spPr>
                <a:xfrm>
                  <a:off x="4847402" y="5171491"/>
                  <a:ext cx="232598" cy="4572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9" name="円/楕円 27">
                  <a:extLst>
                    <a:ext uri="{FF2B5EF4-FFF2-40B4-BE49-F238E27FC236}">
                      <a16:creationId xmlns:a16="http://schemas.microsoft.com/office/drawing/2014/main" id="{9864E8A2-2A6C-4F59-8830-9CAD73C384CE}"/>
                    </a:ext>
                  </a:extLst>
                </p:cNvPr>
                <p:cNvSpPr/>
                <p:nvPr/>
              </p:nvSpPr>
              <p:spPr>
                <a:xfrm rot="10800000">
                  <a:off x="4652055" y="4604435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0" name="円/楕円 27">
                  <a:extLst>
                    <a:ext uri="{FF2B5EF4-FFF2-40B4-BE49-F238E27FC236}">
                      <a16:creationId xmlns:a16="http://schemas.microsoft.com/office/drawing/2014/main" id="{E0E05C58-ACCF-42F7-A601-7FDF8C09511C}"/>
                    </a:ext>
                  </a:extLst>
                </p:cNvPr>
                <p:cNvSpPr/>
                <p:nvPr/>
              </p:nvSpPr>
              <p:spPr>
                <a:xfrm rot="10800000">
                  <a:off x="5057761" y="4604435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1" name="正方形/長方形 67">
                  <a:extLst>
                    <a:ext uri="{FF2B5EF4-FFF2-40B4-BE49-F238E27FC236}">
                      <a16:creationId xmlns:a16="http://schemas.microsoft.com/office/drawing/2014/main" id="{EACD8375-727B-4FBA-8E8C-61BEA01A8B1E}"/>
                    </a:ext>
                  </a:extLst>
                </p:cNvPr>
                <p:cNvSpPr/>
                <p:nvPr/>
              </p:nvSpPr>
              <p:spPr>
                <a:xfrm>
                  <a:off x="4933410" y="5049754"/>
                  <a:ext cx="65767" cy="337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2" name="円/楕円 189">
                  <a:extLst>
                    <a:ext uri="{FF2B5EF4-FFF2-40B4-BE49-F238E27FC236}">
                      <a16:creationId xmlns:a16="http://schemas.microsoft.com/office/drawing/2014/main" id="{71E78A11-C40C-4512-A091-00E7FC5DFD8C}"/>
                    </a:ext>
                  </a:extLst>
                </p:cNvPr>
                <p:cNvSpPr/>
                <p:nvPr/>
              </p:nvSpPr>
              <p:spPr>
                <a:xfrm>
                  <a:off x="4602227" y="4953387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3" name="円/楕円 190">
                  <a:extLst>
                    <a:ext uri="{FF2B5EF4-FFF2-40B4-BE49-F238E27FC236}">
                      <a16:creationId xmlns:a16="http://schemas.microsoft.com/office/drawing/2014/main" id="{B4398352-F380-49BD-8D18-45AB7E9FE350}"/>
                    </a:ext>
                  </a:extLst>
                </p:cNvPr>
                <p:cNvSpPr/>
                <p:nvPr/>
              </p:nvSpPr>
              <p:spPr>
                <a:xfrm>
                  <a:off x="5191831" y="4953387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93" name="グループ化 292">
                  <a:extLst>
                    <a:ext uri="{FF2B5EF4-FFF2-40B4-BE49-F238E27FC236}">
                      <a16:creationId xmlns:a16="http://schemas.microsoft.com/office/drawing/2014/main" id="{80B26276-6A63-4885-9197-9483385FB24D}"/>
                    </a:ext>
                  </a:extLst>
                </p:cNvPr>
                <p:cNvGrpSpPr/>
                <p:nvPr/>
              </p:nvGrpSpPr>
              <p:grpSpPr>
                <a:xfrm>
                  <a:off x="4524100" y="4744591"/>
                  <a:ext cx="878955" cy="596387"/>
                  <a:chOff x="7463927" y="1789359"/>
                  <a:chExt cx="946143" cy="682796"/>
                </a:xfrm>
              </p:grpSpPr>
              <p:sp>
                <p:nvSpPr>
                  <p:cNvPr id="294" name="フリーフォーム: 図形 293">
                    <a:extLst>
                      <a:ext uri="{FF2B5EF4-FFF2-40B4-BE49-F238E27FC236}">
                        <a16:creationId xmlns:a16="http://schemas.microsoft.com/office/drawing/2014/main" id="{7AC69CF7-2CDA-43D2-9475-60505FDF28EC}"/>
                      </a:ext>
                    </a:extLst>
                  </p:cNvPr>
                  <p:cNvSpPr/>
                  <p:nvPr/>
                </p:nvSpPr>
                <p:spPr>
                  <a:xfrm>
                    <a:off x="7463927" y="1789359"/>
                    <a:ext cx="946143" cy="682796"/>
                  </a:xfrm>
                  <a:custGeom>
                    <a:avLst/>
                    <a:gdLst>
                      <a:gd name="connsiteX0" fmla="*/ 5113 w 946143"/>
                      <a:gd name="connsiteY0" fmla="*/ 0 h 682796"/>
                      <a:gd name="connsiteX1" fmla="*/ 12195 w 946143"/>
                      <a:gd name="connsiteY1" fmla="*/ 22934 h 682796"/>
                      <a:gd name="connsiteX2" fmla="*/ 58662 w 946143"/>
                      <a:gd name="connsiteY2" fmla="*/ 113119 h 682796"/>
                      <a:gd name="connsiteX3" fmla="*/ 118496 w 946143"/>
                      <a:gd name="connsiteY3" fmla="*/ 195049 h 682796"/>
                      <a:gd name="connsiteX4" fmla="*/ 125866 w 946143"/>
                      <a:gd name="connsiteY4" fmla="*/ 202107 h 682796"/>
                      <a:gd name="connsiteX5" fmla="*/ 156973 w 946143"/>
                      <a:gd name="connsiteY5" fmla="*/ 203457 h 682796"/>
                      <a:gd name="connsiteX6" fmla="*/ 470315 w 946143"/>
                      <a:gd name="connsiteY6" fmla="*/ 233840 h 682796"/>
                      <a:gd name="connsiteX7" fmla="*/ 781490 w 946143"/>
                      <a:gd name="connsiteY7" fmla="*/ 203457 h 682796"/>
                      <a:gd name="connsiteX8" fmla="*/ 820669 w 946143"/>
                      <a:gd name="connsiteY8" fmla="*/ 201731 h 682796"/>
                      <a:gd name="connsiteX9" fmla="*/ 827647 w 946143"/>
                      <a:gd name="connsiteY9" fmla="*/ 195049 h 682796"/>
                      <a:gd name="connsiteX10" fmla="*/ 887481 w 946143"/>
                      <a:gd name="connsiteY10" fmla="*/ 113119 h 682796"/>
                      <a:gd name="connsiteX11" fmla="*/ 933948 w 946143"/>
                      <a:gd name="connsiteY11" fmla="*/ 22934 h 682796"/>
                      <a:gd name="connsiteX12" fmla="*/ 941030 w 946143"/>
                      <a:gd name="connsiteY12" fmla="*/ 0 h 682796"/>
                      <a:gd name="connsiteX13" fmla="*/ 946143 w 946143"/>
                      <a:gd name="connsiteY13" fmla="*/ 57619 h 682796"/>
                      <a:gd name="connsiteX14" fmla="*/ 937079 w 946143"/>
                      <a:gd name="connsiteY14" fmla="*/ 114797 h 682796"/>
                      <a:gd name="connsiteX15" fmla="*/ 905916 w 946143"/>
                      <a:gd name="connsiteY15" fmla="*/ 211345 h 682796"/>
                      <a:gd name="connsiteX16" fmla="*/ 898385 w 946143"/>
                      <a:gd name="connsiteY16" fmla="*/ 225517 h 682796"/>
                      <a:gd name="connsiteX17" fmla="*/ 900869 w 946143"/>
                      <a:gd name="connsiteY17" fmla="*/ 227418 h 682796"/>
                      <a:gd name="connsiteX18" fmla="*/ 909748 w 946143"/>
                      <a:gd name="connsiteY18" fmla="*/ 263167 h 682796"/>
                      <a:gd name="connsiteX19" fmla="*/ 465695 w 946143"/>
                      <a:gd name="connsiteY19" fmla="*/ 682796 h 682796"/>
                      <a:gd name="connsiteX20" fmla="*/ 26548 w 946143"/>
                      <a:gd name="connsiteY20" fmla="*/ 263167 h 682796"/>
                      <a:gd name="connsiteX21" fmla="*/ 35613 w 946143"/>
                      <a:gd name="connsiteY21" fmla="*/ 227418 h 682796"/>
                      <a:gd name="connsiteX22" fmla="*/ 45015 w 946143"/>
                      <a:gd name="connsiteY22" fmla="*/ 220356 h 682796"/>
                      <a:gd name="connsiteX23" fmla="*/ 40227 w 946143"/>
                      <a:gd name="connsiteY23" fmla="*/ 211345 h 682796"/>
                      <a:gd name="connsiteX24" fmla="*/ 9064 w 946143"/>
                      <a:gd name="connsiteY24" fmla="*/ 114797 h 682796"/>
                      <a:gd name="connsiteX25" fmla="*/ 0 w 946143"/>
                      <a:gd name="connsiteY25" fmla="*/ 57619 h 6827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946143" h="682796">
                        <a:moveTo>
                          <a:pt x="5113" y="0"/>
                        </a:moveTo>
                        <a:lnTo>
                          <a:pt x="12195" y="22934"/>
                        </a:lnTo>
                        <a:cubicBezTo>
                          <a:pt x="24228" y="52042"/>
                          <a:pt x="39809" y="82593"/>
                          <a:pt x="58662" y="113119"/>
                        </a:cubicBezTo>
                        <a:cubicBezTo>
                          <a:pt x="77516" y="143645"/>
                          <a:pt x="97857" y="171256"/>
                          <a:pt x="118496" y="195049"/>
                        </a:cubicBezTo>
                        <a:lnTo>
                          <a:pt x="125866" y="202107"/>
                        </a:lnTo>
                        <a:lnTo>
                          <a:pt x="156973" y="203457"/>
                        </a:lnTo>
                        <a:cubicBezTo>
                          <a:pt x="237429" y="211141"/>
                          <a:pt x="348370" y="233840"/>
                          <a:pt x="470315" y="233840"/>
                        </a:cubicBezTo>
                        <a:cubicBezTo>
                          <a:pt x="592259" y="233840"/>
                          <a:pt x="702118" y="211141"/>
                          <a:pt x="781490" y="203457"/>
                        </a:cubicBezTo>
                        <a:lnTo>
                          <a:pt x="820669" y="201731"/>
                        </a:lnTo>
                        <a:lnTo>
                          <a:pt x="827647" y="195049"/>
                        </a:lnTo>
                        <a:cubicBezTo>
                          <a:pt x="848286" y="171256"/>
                          <a:pt x="868627" y="143645"/>
                          <a:pt x="887481" y="113119"/>
                        </a:cubicBezTo>
                        <a:cubicBezTo>
                          <a:pt x="906334" y="82593"/>
                          <a:pt x="921915" y="52042"/>
                          <a:pt x="933948" y="22934"/>
                        </a:cubicBezTo>
                        <a:lnTo>
                          <a:pt x="941030" y="0"/>
                        </a:lnTo>
                        <a:lnTo>
                          <a:pt x="946143" y="57619"/>
                        </a:lnTo>
                        <a:lnTo>
                          <a:pt x="937079" y="114797"/>
                        </a:lnTo>
                        <a:cubicBezTo>
                          <a:pt x="928735" y="149692"/>
                          <a:pt x="918066" y="182285"/>
                          <a:pt x="905916" y="211345"/>
                        </a:cubicBezTo>
                        <a:lnTo>
                          <a:pt x="898385" y="225517"/>
                        </a:lnTo>
                        <a:lnTo>
                          <a:pt x="900869" y="227418"/>
                        </a:lnTo>
                        <a:cubicBezTo>
                          <a:pt x="906693" y="236432"/>
                          <a:pt x="909748" y="248152"/>
                          <a:pt x="909748" y="263167"/>
                        </a:cubicBezTo>
                        <a:cubicBezTo>
                          <a:pt x="909748" y="383292"/>
                          <a:pt x="709584" y="682796"/>
                          <a:pt x="465695" y="682796"/>
                        </a:cubicBezTo>
                        <a:cubicBezTo>
                          <a:pt x="221807" y="682796"/>
                          <a:pt x="26548" y="383292"/>
                          <a:pt x="26548" y="263167"/>
                        </a:cubicBezTo>
                        <a:cubicBezTo>
                          <a:pt x="26548" y="248152"/>
                          <a:pt x="29671" y="236432"/>
                          <a:pt x="35613" y="227418"/>
                        </a:cubicBezTo>
                        <a:lnTo>
                          <a:pt x="45015" y="220356"/>
                        </a:lnTo>
                        <a:lnTo>
                          <a:pt x="40227" y="211345"/>
                        </a:lnTo>
                        <a:cubicBezTo>
                          <a:pt x="28077" y="182285"/>
                          <a:pt x="17408" y="149692"/>
                          <a:pt x="9064" y="114797"/>
                        </a:cubicBezTo>
                        <a:lnTo>
                          <a:pt x="0" y="57619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00B0F0"/>
                      </a:gs>
                    </a:gsLst>
                    <a:lin ang="5400000" scaled="1"/>
                  </a:gra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5" name="フリーフォーム: 図形 294">
                    <a:extLst>
                      <a:ext uri="{FF2B5EF4-FFF2-40B4-BE49-F238E27FC236}">
                        <a16:creationId xmlns:a16="http://schemas.microsoft.com/office/drawing/2014/main" id="{AA881422-5635-4EB7-92E7-DA2B08D7336D}"/>
                      </a:ext>
                    </a:extLst>
                  </p:cNvPr>
                  <p:cNvSpPr/>
                  <p:nvPr/>
                </p:nvSpPr>
                <p:spPr>
                  <a:xfrm>
                    <a:off x="7945003" y="2024433"/>
                    <a:ext cx="394896" cy="413337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305177 w 833111"/>
                      <a:gd name="connsiteY4" fmla="*/ 743 h 906417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50494 h 845711"/>
                      <a:gd name="connsiteX4" fmla="*/ 310200 w 833176"/>
                      <a:gd name="connsiteY4" fmla="*/ 32254 h 845711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118441 h 845711"/>
                      <a:gd name="connsiteX4" fmla="*/ 310200 w 833176"/>
                      <a:gd name="connsiteY4" fmla="*/ 32254 h 845711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99178 h 826448"/>
                      <a:gd name="connsiteX4" fmla="*/ 325269 w 833385"/>
                      <a:gd name="connsiteY4" fmla="*/ 76086 h 826448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55498 h 826448"/>
                      <a:gd name="connsiteX4" fmla="*/ 325269 w 833385"/>
                      <a:gd name="connsiteY4" fmla="*/ 76086 h 826448"/>
                      <a:gd name="connsiteX0" fmla="*/ 325269 w 832619"/>
                      <a:gd name="connsiteY0" fmla="*/ 79141 h 829503"/>
                      <a:gd name="connsiteX1" fmla="*/ 829153 w 832619"/>
                      <a:gd name="connsiteY1" fmla="*/ 63004 h 829503"/>
                      <a:gd name="connsiteX2" fmla="*/ 0 w 832619"/>
                      <a:gd name="connsiteY2" fmla="*/ 829503 h 829503"/>
                      <a:gd name="connsiteX3" fmla="*/ 2730 w 832619"/>
                      <a:gd name="connsiteY3" fmla="*/ 58553 h 829503"/>
                      <a:gd name="connsiteX4" fmla="*/ 325269 w 832619"/>
                      <a:gd name="connsiteY4" fmla="*/ 79141 h 829503"/>
                      <a:gd name="connsiteX0" fmla="*/ 360432 w 833005"/>
                      <a:gd name="connsiteY0" fmla="*/ 65047 h 834823"/>
                      <a:gd name="connsiteX1" fmla="*/ 829153 w 833005"/>
                      <a:gd name="connsiteY1" fmla="*/ 68324 h 834823"/>
                      <a:gd name="connsiteX2" fmla="*/ 0 w 833005"/>
                      <a:gd name="connsiteY2" fmla="*/ 834823 h 834823"/>
                      <a:gd name="connsiteX3" fmla="*/ 2730 w 833005"/>
                      <a:gd name="connsiteY3" fmla="*/ 63873 h 834823"/>
                      <a:gd name="connsiteX4" fmla="*/ 360432 w 833005"/>
                      <a:gd name="connsiteY4" fmla="*/ 65047 h 834823"/>
                      <a:gd name="connsiteX0" fmla="*/ 380524 w 833267"/>
                      <a:gd name="connsiteY0" fmla="*/ 51868 h 841058"/>
                      <a:gd name="connsiteX1" fmla="*/ 829153 w 833267"/>
                      <a:gd name="connsiteY1" fmla="*/ 74559 h 841058"/>
                      <a:gd name="connsiteX2" fmla="*/ 0 w 833267"/>
                      <a:gd name="connsiteY2" fmla="*/ 841058 h 841058"/>
                      <a:gd name="connsiteX3" fmla="*/ 2730 w 833267"/>
                      <a:gd name="connsiteY3" fmla="*/ 70108 h 841058"/>
                      <a:gd name="connsiteX4" fmla="*/ 380524 w 833267"/>
                      <a:gd name="connsiteY4" fmla="*/ 51868 h 841058"/>
                      <a:gd name="connsiteX0" fmla="*/ 380524 w 833010"/>
                      <a:gd name="connsiteY0" fmla="*/ 53270 h 842460"/>
                      <a:gd name="connsiteX1" fmla="*/ 829153 w 833010"/>
                      <a:gd name="connsiteY1" fmla="*/ 75961 h 842460"/>
                      <a:gd name="connsiteX2" fmla="*/ 0 w 833010"/>
                      <a:gd name="connsiteY2" fmla="*/ 842460 h 842460"/>
                      <a:gd name="connsiteX3" fmla="*/ 2730 w 833010"/>
                      <a:gd name="connsiteY3" fmla="*/ 71510 h 842460"/>
                      <a:gd name="connsiteX4" fmla="*/ 380524 w 833010"/>
                      <a:gd name="connsiteY4" fmla="*/ 53270 h 842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33010" h="842460">
                        <a:moveTo>
                          <a:pt x="380524" y="53270"/>
                        </a:moveTo>
                        <a:cubicBezTo>
                          <a:pt x="590517" y="30772"/>
                          <a:pt x="869094" y="-66375"/>
                          <a:pt x="829153" y="75961"/>
                        </a:cubicBezTo>
                        <a:cubicBezTo>
                          <a:pt x="819246" y="249869"/>
                          <a:pt x="515907" y="795199"/>
                          <a:pt x="0" y="842460"/>
                        </a:cubicBezTo>
                        <a:lnTo>
                          <a:pt x="2730" y="71510"/>
                        </a:lnTo>
                        <a:cubicBezTo>
                          <a:pt x="110243" y="78373"/>
                          <a:pt x="170531" y="75768"/>
                          <a:pt x="380524" y="5327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96" name="四角形: 角を丸くする 295">
                  <a:extLst>
                    <a:ext uri="{FF2B5EF4-FFF2-40B4-BE49-F238E27FC236}">
                      <a16:creationId xmlns:a16="http://schemas.microsoft.com/office/drawing/2014/main" id="{B0E8169B-65C4-46F0-9344-16F52142EE02}"/>
                    </a:ext>
                  </a:extLst>
                </p:cNvPr>
                <p:cNvSpPr/>
                <p:nvPr/>
              </p:nvSpPr>
              <p:spPr>
                <a:xfrm rot="19800000">
                  <a:off x="5364346" y="4654017"/>
                  <a:ext cx="151045" cy="6754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22891C4C-659B-475D-956C-7AB5DCEBB64F}"/>
                    </a:ext>
                  </a:extLst>
                </p:cNvPr>
                <p:cNvSpPr/>
                <p:nvPr/>
              </p:nvSpPr>
              <p:spPr>
                <a:xfrm>
                  <a:off x="4498328" y="4643194"/>
                  <a:ext cx="925219" cy="344048"/>
                </a:xfrm>
                <a:custGeom>
                  <a:avLst/>
                  <a:gdLst>
                    <a:gd name="connsiteX0" fmla="*/ 663774 w 925219"/>
                    <a:gd name="connsiteY0" fmla="*/ 28673 h 344048"/>
                    <a:gd name="connsiteX1" fmla="*/ 520423 w 925219"/>
                    <a:gd name="connsiteY1" fmla="*/ 172024 h 344048"/>
                    <a:gd name="connsiteX2" fmla="*/ 663774 w 925219"/>
                    <a:gd name="connsiteY2" fmla="*/ 315375 h 344048"/>
                    <a:gd name="connsiteX3" fmla="*/ 807125 w 925219"/>
                    <a:gd name="connsiteY3" fmla="*/ 172024 h 344048"/>
                    <a:gd name="connsiteX4" fmla="*/ 663774 w 925219"/>
                    <a:gd name="connsiteY4" fmla="*/ 28673 h 344048"/>
                    <a:gd name="connsiteX5" fmla="*/ 263724 w 925219"/>
                    <a:gd name="connsiteY5" fmla="*/ 28673 h 344048"/>
                    <a:gd name="connsiteX6" fmla="*/ 120373 w 925219"/>
                    <a:gd name="connsiteY6" fmla="*/ 172024 h 344048"/>
                    <a:gd name="connsiteX7" fmla="*/ 263724 w 925219"/>
                    <a:gd name="connsiteY7" fmla="*/ 315375 h 344048"/>
                    <a:gd name="connsiteX8" fmla="*/ 407075 w 925219"/>
                    <a:gd name="connsiteY8" fmla="*/ 172024 h 344048"/>
                    <a:gd name="connsiteX9" fmla="*/ 263724 w 925219"/>
                    <a:gd name="connsiteY9" fmla="*/ 28673 h 344048"/>
                    <a:gd name="connsiteX10" fmla="*/ 263724 w 925219"/>
                    <a:gd name="connsiteY10" fmla="*/ 0 h 344048"/>
                    <a:gd name="connsiteX11" fmla="*/ 385363 w 925219"/>
                    <a:gd name="connsiteY11" fmla="*/ 50385 h 344048"/>
                    <a:gd name="connsiteX12" fmla="*/ 400014 w 925219"/>
                    <a:gd name="connsiteY12" fmla="*/ 72115 h 344048"/>
                    <a:gd name="connsiteX13" fmla="*/ 422226 w 925219"/>
                    <a:gd name="connsiteY13" fmla="*/ 54669 h 344048"/>
                    <a:gd name="connsiteX14" fmla="*/ 463867 w 925219"/>
                    <a:gd name="connsiteY14" fmla="*/ 44622 h 344048"/>
                    <a:gd name="connsiteX15" fmla="*/ 505914 w 925219"/>
                    <a:gd name="connsiteY15" fmla="*/ 52808 h 344048"/>
                    <a:gd name="connsiteX16" fmla="*/ 529242 w 925219"/>
                    <a:gd name="connsiteY16" fmla="*/ 69507 h 344048"/>
                    <a:gd name="connsiteX17" fmla="*/ 542135 w 925219"/>
                    <a:gd name="connsiteY17" fmla="*/ 50385 h 344048"/>
                    <a:gd name="connsiteX18" fmla="*/ 663774 w 925219"/>
                    <a:gd name="connsiteY18" fmla="*/ 0 h 344048"/>
                    <a:gd name="connsiteX19" fmla="*/ 822280 w 925219"/>
                    <a:gd name="connsiteY19" fmla="*/ 105064 h 344048"/>
                    <a:gd name="connsiteX20" fmla="*/ 832803 w 925219"/>
                    <a:gd name="connsiteY20" fmla="*/ 157187 h 344048"/>
                    <a:gd name="connsiteX21" fmla="*/ 839629 w 925219"/>
                    <a:gd name="connsiteY21" fmla="*/ 154359 h 344048"/>
                    <a:gd name="connsiteX22" fmla="*/ 902359 w 925219"/>
                    <a:gd name="connsiteY22" fmla="*/ 154359 h 344048"/>
                    <a:gd name="connsiteX23" fmla="*/ 925219 w 925219"/>
                    <a:gd name="connsiteY23" fmla="*/ 177219 h 344048"/>
                    <a:gd name="connsiteX24" fmla="*/ 925218 w 925219"/>
                    <a:gd name="connsiteY24" fmla="*/ 177219 h 344048"/>
                    <a:gd name="connsiteX25" fmla="*/ 902358 w 925219"/>
                    <a:gd name="connsiteY25" fmla="*/ 200079 h 344048"/>
                    <a:gd name="connsiteX26" fmla="*/ 839629 w 925219"/>
                    <a:gd name="connsiteY26" fmla="*/ 200078 h 344048"/>
                    <a:gd name="connsiteX27" fmla="*/ 830867 w 925219"/>
                    <a:gd name="connsiteY27" fmla="*/ 196449 h 344048"/>
                    <a:gd name="connsiteX28" fmla="*/ 822280 w 925219"/>
                    <a:gd name="connsiteY28" fmla="*/ 238984 h 344048"/>
                    <a:gd name="connsiteX29" fmla="*/ 663774 w 925219"/>
                    <a:gd name="connsiteY29" fmla="*/ 344048 h 344048"/>
                    <a:gd name="connsiteX30" fmla="*/ 491750 w 925219"/>
                    <a:gd name="connsiteY30" fmla="*/ 172024 h 344048"/>
                    <a:gd name="connsiteX31" fmla="*/ 505269 w 925219"/>
                    <a:gd name="connsiteY31" fmla="*/ 105065 h 344048"/>
                    <a:gd name="connsiteX32" fmla="*/ 513074 w 925219"/>
                    <a:gd name="connsiteY32" fmla="*/ 93488 h 344048"/>
                    <a:gd name="connsiteX33" fmla="*/ 494207 w 925219"/>
                    <a:gd name="connsiteY33" fmla="*/ 79982 h 344048"/>
                    <a:gd name="connsiteX34" fmla="*/ 464526 w 925219"/>
                    <a:gd name="connsiteY34" fmla="*/ 74204 h 344048"/>
                    <a:gd name="connsiteX35" fmla="*/ 435132 w 925219"/>
                    <a:gd name="connsiteY35" fmla="*/ 81296 h 344048"/>
                    <a:gd name="connsiteX36" fmla="*/ 416219 w 925219"/>
                    <a:gd name="connsiteY36" fmla="*/ 96150 h 344048"/>
                    <a:gd name="connsiteX37" fmla="*/ 422230 w 925219"/>
                    <a:gd name="connsiteY37" fmla="*/ 105065 h 344048"/>
                    <a:gd name="connsiteX38" fmla="*/ 435748 w 925219"/>
                    <a:gd name="connsiteY38" fmla="*/ 172024 h 344048"/>
                    <a:gd name="connsiteX39" fmla="*/ 263724 w 925219"/>
                    <a:gd name="connsiteY39" fmla="*/ 344048 h 344048"/>
                    <a:gd name="connsiteX40" fmla="*/ 105218 w 925219"/>
                    <a:gd name="connsiteY40" fmla="*/ 238984 h 344048"/>
                    <a:gd name="connsiteX41" fmla="*/ 96455 w 925219"/>
                    <a:gd name="connsiteY41" fmla="*/ 195578 h 344048"/>
                    <a:gd name="connsiteX42" fmla="*/ 85589 w 925219"/>
                    <a:gd name="connsiteY42" fmla="*/ 200079 h 344048"/>
                    <a:gd name="connsiteX43" fmla="*/ 22860 w 925219"/>
                    <a:gd name="connsiteY43" fmla="*/ 200078 h 344048"/>
                    <a:gd name="connsiteX44" fmla="*/ 6695 w 925219"/>
                    <a:gd name="connsiteY44" fmla="*/ 193382 h 344048"/>
                    <a:gd name="connsiteX45" fmla="*/ 0 w 925219"/>
                    <a:gd name="connsiteY45" fmla="*/ 177219 h 344048"/>
                    <a:gd name="connsiteX46" fmla="*/ 6695 w 925219"/>
                    <a:gd name="connsiteY46" fmla="*/ 161055 h 344048"/>
                    <a:gd name="connsiteX47" fmla="*/ 22860 w 925219"/>
                    <a:gd name="connsiteY47" fmla="*/ 154359 h 344048"/>
                    <a:gd name="connsiteX48" fmla="*/ 85590 w 925219"/>
                    <a:gd name="connsiteY48" fmla="*/ 154359 h 344048"/>
                    <a:gd name="connsiteX49" fmla="*/ 94519 w 925219"/>
                    <a:gd name="connsiteY49" fmla="*/ 158058 h 344048"/>
                    <a:gd name="connsiteX50" fmla="*/ 105218 w 925219"/>
                    <a:gd name="connsiteY50" fmla="*/ 105064 h 344048"/>
                    <a:gd name="connsiteX51" fmla="*/ 263724 w 925219"/>
                    <a:gd name="connsiteY51" fmla="*/ 0 h 34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925219" h="344048">
                      <a:moveTo>
                        <a:pt x="663774" y="28673"/>
                      </a:moveTo>
                      <a:cubicBezTo>
                        <a:pt x="584603" y="28673"/>
                        <a:pt x="520423" y="92853"/>
                        <a:pt x="520423" y="172024"/>
                      </a:cubicBezTo>
                      <a:cubicBezTo>
                        <a:pt x="520423" y="251195"/>
                        <a:pt x="584603" y="315375"/>
                        <a:pt x="663774" y="315375"/>
                      </a:cubicBezTo>
                      <a:cubicBezTo>
                        <a:pt x="742945" y="315375"/>
                        <a:pt x="807125" y="251195"/>
                        <a:pt x="807125" y="172024"/>
                      </a:cubicBezTo>
                      <a:cubicBezTo>
                        <a:pt x="807125" y="92853"/>
                        <a:pt x="742945" y="28673"/>
                        <a:pt x="663774" y="28673"/>
                      </a:cubicBezTo>
                      <a:close/>
                      <a:moveTo>
                        <a:pt x="263724" y="28673"/>
                      </a:moveTo>
                      <a:cubicBezTo>
                        <a:pt x="184553" y="28673"/>
                        <a:pt x="120373" y="92853"/>
                        <a:pt x="120373" y="172024"/>
                      </a:cubicBezTo>
                      <a:cubicBezTo>
                        <a:pt x="120373" y="251195"/>
                        <a:pt x="184553" y="315375"/>
                        <a:pt x="263724" y="315375"/>
                      </a:cubicBezTo>
                      <a:cubicBezTo>
                        <a:pt x="342895" y="315375"/>
                        <a:pt x="407075" y="251195"/>
                        <a:pt x="407075" y="172024"/>
                      </a:cubicBezTo>
                      <a:cubicBezTo>
                        <a:pt x="407075" y="92853"/>
                        <a:pt x="342895" y="28673"/>
                        <a:pt x="263724" y="28673"/>
                      </a:cubicBezTo>
                      <a:close/>
                      <a:moveTo>
                        <a:pt x="263724" y="0"/>
                      </a:moveTo>
                      <a:cubicBezTo>
                        <a:pt x="311227" y="0"/>
                        <a:pt x="354233" y="19254"/>
                        <a:pt x="385363" y="50385"/>
                      </a:cubicBezTo>
                      <a:lnTo>
                        <a:pt x="400014" y="72115"/>
                      </a:lnTo>
                      <a:lnTo>
                        <a:pt x="422226" y="54669"/>
                      </a:lnTo>
                      <a:cubicBezTo>
                        <a:pt x="435079" y="48441"/>
                        <a:pt x="449257" y="44947"/>
                        <a:pt x="463867" y="44622"/>
                      </a:cubicBezTo>
                      <a:cubicBezTo>
                        <a:pt x="478477" y="44297"/>
                        <a:pt x="492797" y="47157"/>
                        <a:pt x="505914" y="52808"/>
                      </a:cubicBezTo>
                      <a:lnTo>
                        <a:pt x="529242" y="69507"/>
                      </a:lnTo>
                      <a:lnTo>
                        <a:pt x="542135" y="50385"/>
                      </a:lnTo>
                      <a:cubicBezTo>
                        <a:pt x="573265" y="19254"/>
                        <a:pt x="616271" y="0"/>
                        <a:pt x="663774" y="0"/>
                      </a:cubicBezTo>
                      <a:cubicBezTo>
                        <a:pt x="735028" y="0"/>
                        <a:pt x="796165" y="43323"/>
                        <a:pt x="822280" y="105064"/>
                      </a:cubicBezTo>
                      <a:lnTo>
                        <a:pt x="832803" y="157187"/>
                      </a:lnTo>
                      <a:lnTo>
                        <a:pt x="839629" y="154359"/>
                      </a:lnTo>
                      <a:lnTo>
                        <a:pt x="902359" y="154359"/>
                      </a:lnTo>
                      <a:cubicBezTo>
                        <a:pt x="914984" y="154359"/>
                        <a:pt x="925219" y="164594"/>
                        <a:pt x="925219" y="177219"/>
                      </a:cubicBezTo>
                      <a:lnTo>
                        <a:pt x="925218" y="177219"/>
                      </a:lnTo>
                      <a:cubicBezTo>
                        <a:pt x="925218" y="189844"/>
                        <a:pt x="914983" y="200079"/>
                        <a:pt x="902358" y="200079"/>
                      </a:cubicBezTo>
                      <a:lnTo>
                        <a:pt x="839629" y="200078"/>
                      </a:lnTo>
                      <a:lnTo>
                        <a:pt x="830867" y="196449"/>
                      </a:lnTo>
                      <a:lnTo>
                        <a:pt x="822280" y="238984"/>
                      </a:lnTo>
                      <a:cubicBezTo>
                        <a:pt x="796165" y="300726"/>
                        <a:pt x="735028" y="344048"/>
                        <a:pt x="663774" y="344048"/>
                      </a:cubicBezTo>
                      <a:cubicBezTo>
                        <a:pt x="568768" y="344048"/>
                        <a:pt x="491750" y="267030"/>
                        <a:pt x="491750" y="172024"/>
                      </a:cubicBezTo>
                      <a:cubicBezTo>
                        <a:pt x="491750" y="148273"/>
                        <a:pt x="496564" y="125645"/>
                        <a:pt x="505269" y="105065"/>
                      </a:cubicBezTo>
                      <a:lnTo>
                        <a:pt x="513074" y="93488"/>
                      </a:lnTo>
                      <a:lnTo>
                        <a:pt x="494207" y="79982"/>
                      </a:lnTo>
                      <a:cubicBezTo>
                        <a:pt x="484947" y="75993"/>
                        <a:pt x="474839" y="73975"/>
                        <a:pt x="464526" y="74204"/>
                      </a:cubicBezTo>
                      <a:cubicBezTo>
                        <a:pt x="454213" y="74434"/>
                        <a:pt x="444204" y="76900"/>
                        <a:pt x="435132" y="81296"/>
                      </a:cubicBezTo>
                      <a:lnTo>
                        <a:pt x="416219" y="96150"/>
                      </a:lnTo>
                      <a:lnTo>
                        <a:pt x="422230" y="105065"/>
                      </a:lnTo>
                      <a:cubicBezTo>
                        <a:pt x="430935" y="125645"/>
                        <a:pt x="435748" y="148273"/>
                        <a:pt x="435748" y="172024"/>
                      </a:cubicBezTo>
                      <a:cubicBezTo>
                        <a:pt x="435748" y="267030"/>
                        <a:pt x="358730" y="344048"/>
                        <a:pt x="263724" y="344048"/>
                      </a:cubicBezTo>
                      <a:cubicBezTo>
                        <a:pt x="192469" y="344048"/>
                        <a:pt x="131333" y="300726"/>
                        <a:pt x="105218" y="238984"/>
                      </a:cubicBezTo>
                      <a:lnTo>
                        <a:pt x="96455" y="195578"/>
                      </a:lnTo>
                      <a:lnTo>
                        <a:pt x="85589" y="200079"/>
                      </a:lnTo>
                      <a:lnTo>
                        <a:pt x="22860" y="200078"/>
                      </a:lnTo>
                      <a:cubicBezTo>
                        <a:pt x="16547" y="200078"/>
                        <a:pt x="10832" y="197519"/>
                        <a:pt x="6695" y="193382"/>
                      </a:cubicBezTo>
                      <a:lnTo>
                        <a:pt x="0" y="177219"/>
                      </a:lnTo>
                      <a:lnTo>
                        <a:pt x="6695" y="161055"/>
                      </a:lnTo>
                      <a:cubicBezTo>
                        <a:pt x="10832" y="156918"/>
                        <a:pt x="16547" y="154359"/>
                        <a:pt x="22860" y="154359"/>
                      </a:cubicBezTo>
                      <a:lnTo>
                        <a:pt x="85590" y="154359"/>
                      </a:lnTo>
                      <a:lnTo>
                        <a:pt x="94519" y="158058"/>
                      </a:lnTo>
                      <a:lnTo>
                        <a:pt x="105218" y="105064"/>
                      </a:lnTo>
                      <a:cubicBezTo>
                        <a:pt x="131333" y="43323"/>
                        <a:pt x="192469" y="0"/>
                        <a:pt x="263724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FE5D3747-2F9A-49C6-A541-2D0B18A2118F}"/>
                  </a:ext>
                </a:extLst>
              </p:cNvPr>
              <p:cNvSpPr/>
              <p:nvPr/>
            </p:nvSpPr>
            <p:spPr>
              <a:xfrm>
                <a:off x="4689042" y="4769943"/>
                <a:ext cx="137475" cy="66663"/>
              </a:xfrm>
              <a:custGeom>
                <a:avLst/>
                <a:gdLst>
                  <a:gd name="connsiteX0" fmla="*/ 71794 w 137475"/>
                  <a:gd name="connsiteY0" fmla="*/ 0 h 66663"/>
                  <a:gd name="connsiteX1" fmla="*/ 137475 w 137475"/>
                  <a:gd name="connsiteY1" fmla="*/ 60806 h 66663"/>
                  <a:gd name="connsiteX2" fmla="*/ 136198 w 137475"/>
                  <a:gd name="connsiteY2" fmla="*/ 66663 h 66663"/>
                  <a:gd name="connsiteX3" fmla="*/ 125166 w 137475"/>
                  <a:gd name="connsiteY3" fmla="*/ 53484 h 66663"/>
                  <a:gd name="connsiteX4" fmla="*/ 71785 w 137475"/>
                  <a:gd name="connsiteY4" fmla="*/ 35674 h 66663"/>
                  <a:gd name="connsiteX5" fmla="*/ 18404 w 137475"/>
                  <a:gd name="connsiteY5" fmla="*/ 53484 h 66663"/>
                  <a:gd name="connsiteX6" fmla="*/ 7387 w 137475"/>
                  <a:gd name="connsiteY6" fmla="*/ 66646 h 66663"/>
                  <a:gd name="connsiteX7" fmla="*/ 6113 w 137475"/>
                  <a:gd name="connsiteY7" fmla="*/ 60806 h 66663"/>
                  <a:gd name="connsiteX8" fmla="*/ 11275 w 137475"/>
                  <a:gd name="connsiteY8" fmla="*/ 37138 h 66663"/>
                  <a:gd name="connsiteX9" fmla="*/ 13142 w 137475"/>
                  <a:gd name="connsiteY9" fmla="*/ 34574 h 66663"/>
                  <a:gd name="connsiteX10" fmla="*/ 0 w 137475"/>
                  <a:gd name="connsiteY10" fmla="*/ 8068 h 66663"/>
                  <a:gd name="connsiteX11" fmla="*/ 23735 w 137475"/>
                  <a:gd name="connsiteY11" fmla="*/ 20028 h 66663"/>
                  <a:gd name="connsiteX12" fmla="*/ 25351 w 137475"/>
                  <a:gd name="connsiteY12" fmla="*/ 17810 h 66663"/>
                  <a:gd name="connsiteX13" fmla="*/ 71794 w 137475"/>
                  <a:gd name="connsiteY13" fmla="*/ 0 h 66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7475" h="66663">
                    <a:moveTo>
                      <a:pt x="71794" y="0"/>
                    </a:moveTo>
                    <a:cubicBezTo>
                      <a:pt x="108069" y="0"/>
                      <a:pt x="137475" y="27224"/>
                      <a:pt x="137475" y="60806"/>
                    </a:cubicBezTo>
                    <a:lnTo>
                      <a:pt x="136198" y="66663"/>
                    </a:lnTo>
                    <a:lnTo>
                      <a:pt x="125166" y="53484"/>
                    </a:lnTo>
                    <a:cubicBezTo>
                      <a:pt x="111505" y="42480"/>
                      <a:pt x="92632" y="35674"/>
                      <a:pt x="71785" y="35674"/>
                    </a:cubicBezTo>
                    <a:cubicBezTo>
                      <a:pt x="50939" y="35674"/>
                      <a:pt x="32066" y="42480"/>
                      <a:pt x="18404" y="53484"/>
                    </a:cubicBezTo>
                    <a:lnTo>
                      <a:pt x="7387" y="66646"/>
                    </a:lnTo>
                    <a:lnTo>
                      <a:pt x="6113" y="60806"/>
                    </a:lnTo>
                    <a:cubicBezTo>
                      <a:pt x="6113" y="52411"/>
                      <a:pt x="7951" y="44413"/>
                      <a:pt x="11275" y="37138"/>
                    </a:cubicBezTo>
                    <a:lnTo>
                      <a:pt x="13142" y="34574"/>
                    </a:lnTo>
                    <a:lnTo>
                      <a:pt x="0" y="8068"/>
                    </a:lnTo>
                    <a:lnTo>
                      <a:pt x="23735" y="20028"/>
                    </a:lnTo>
                    <a:lnTo>
                      <a:pt x="25351" y="17810"/>
                    </a:lnTo>
                    <a:cubicBezTo>
                      <a:pt x="37237" y="6806"/>
                      <a:pt x="53657" y="0"/>
                      <a:pt x="7179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7" name="フリーフォーム: 図形 466">
                <a:extLst>
                  <a:ext uri="{FF2B5EF4-FFF2-40B4-BE49-F238E27FC236}">
                    <a16:creationId xmlns:a16="http://schemas.microsoft.com/office/drawing/2014/main" id="{3BCFEA0A-9F25-4286-A58D-5BB597AD6970}"/>
                  </a:ext>
                </a:extLst>
              </p:cNvPr>
              <p:cNvSpPr/>
              <p:nvPr/>
            </p:nvSpPr>
            <p:spPr>
              <a:xfrm>
                <a:off x="5105760" y="4769943"/>
                <a:ext cx="137475" cy="66663"/>
              </a:xfrm>
              <a:custGeom>
                <a:avLst/>
                <a:gdLst>
                  <a:gd name="connsiteX0" fmla="*/ 71794 w 137475"/>
                  <a:gd name="connsiteY0" fmla="*/ 0 h 66663"/>
                  <a:gd name="connsiteX1" fmla="*/ 137475 w 137475"/>
                  <a:gd name="connsiteY1" fmla="*/ 60806 h 66663"/>
                  <a:gd name="connsiteX2" fmla="*/ 136198 w 137475"/>
                  <a:gd name="connsiteY2" fmla="*/ 66663 h 66663"/>
                  <a:gd name="connsiteX3" fmla="*/ 125166 w 137475"/>
                  <a:gd name="connsiteY3" fmla="*/ 53484 h 66663"/>
                  <a:gd name="connsiteX4" fmla="*/ 71785 w 137475"/>
                  <a:gd name="connsiteY4" fmla="*/ 35674 h 66663"/>
                  <a:gd name="connsiteX5" fmla="*/ 18404 w 137475"/>
                  <a:gd name="connsiteY5" fmla="*/ 53484 h 66663"/>
                  <a:gd name="connsiteX6" fmla="*/ 7387 w 137475"/>
                  <a:gd name="connsiteY6" fmla="*/ 66646 h 66663"/>
                  <a:gd name="connsiteX7" fmla="*/ 6113 w 137475"/>
                  <a:gd name="connsiteY7" fmla="*/ 60806 h 66663"/>
                  <a:gd name="connsiteX8" fmla="*/ 11275 w 137475"/>
                  <a:gd name="connsiteY8" fmla="*/ 37138 h 66663"/>
                  <a:gd name="connsiteX9" fmla="*/ 13142 w 137475"/>
                  <a:gd name="connsiteY9" fmla="*/ 34574 h 66663"/>
                  <a:gd name="connsiteX10" fmla="*/ 0 w 137475"/>
                  <a:gd name="connsiteY10" fmla="*/ 8068 h 66663"/>
                  <a:gd name="connsiteX11" fmla="*/ 23735 w 137475"/>
                  <a:gd name="connsiteY11" fmla="*/ 20028 h 66663"/>
                  <a:gd name="connsiteX12" fmla="*/ 25351 w 137475"/>
                  <a:gd name="connsiteY12" fmla="*/ 17810 h 66663"/>
                  <a:gd name="connsiteX13" fmla="*/ 71794 w 137475"/>
                  <a:gd name="connsiteY13" fmla="*/ 0 h 66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7475" h="66663">
                    <a:moveTo>
                      <a:pt x="71794" y="0"/>
                    </a:moveTo>
                    <a:cubicBezTo>
                      <a:pt x="108069" y="0"/>
                      <a:pt x="137475" y="27224"/>
                      <a:pt x="137475" y="60806"/>
                    </a:cubicBezTo>
                    <a:lnTo>
                      <a:pt x="136198" y="66663"/>
                    </a:lnTo>
                    <a:lnTo>
                      <a:pt x="125166" y="53484"/>
                    </a:lnTo>
                    <a:cubicBezTo>
                      <a:pt x="111505" y="42480"/>
                      <a:pt x="92632" y="35674"/>
                      <a:pt x="71785" y="35674"/>
                    </a:cubicBezTo>
                    <a:cubicBezTo>
                      <a:pt x="50939" y="35674"/>
                      <a:pt x="32066" y="42480"/>
                      <a:pt x="18404" y="53484"/>
                    </a:cubicBezTo>
                    <a:lnTo>
                      <a:pt x="7387" y="66646"/>
                    </a:lnTo>
                    <a:lnTo>
                      <a:pt x="6113" y="60806"/>
                    </a:lnTo>
                    <a:cubicBezTo>
                      <a:pt x="6113" y="52411"/>
                      <a:pt x="7951" y="44413"/>
                      <a:pt x="11275" y="37138"/>
                    </a:cubicBezTo>
                    <a:lnTo>
                      <a:pt x="13142" y="34574"/>
                    </a:lnTo>
                    <a:lnTo>
                      <a:pt x="0" y="8068"/>
                    </a:lnTo>
                    <a:lnTo>
                      <a:pt x="23735" y="20028"/>
                    </a:lnTo>
                    <a:lnTo>
                      <a:pt x="25351" y="17810"/>
                    </a:lnTo>
                    <a:cubicBezTo>
                      <a:pt x="37237" y="6806"/>
                      <a:pt x="53657" y="0"/>
                      <a:pt x="7179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8253D73F-E787-40EF-8A67-CD5D8C669C71}"/>
              </a:ext>
            </a:extLst>
          </p:cNvPr>
          <p:cNvGrpSpPr/>
          <p:nvPr/>
        </p:nvGrpSpPr>
        <p:grpSpPr>
          <a:xfrm>
            <a:off x="7284187" y="3755913"/>
            <a:ext cx="1990302" cy="2682860"/>
            <a:chOff x="7284187" y="3755913"/>
            <a:chExt cx="1990302" cy="2682860"/>
          </a:xfrm>
        </p:grpSpPr>
        <p:grpSp>
          <p:nvGrpSpPr>
            <p:cNvPr id="367" name="グループ化 366">
              <a:extLst>
                <a:ext uri="{FF2B5EF4-FFF2-40B4-BE49-F238E27FC236}">
                  <a16:creationId xmlns:a16="http://schemas.microsoft.com/office/drawing/2014/main" id="{070ABD4D-C345-45E0-B37F-3EC76BF0E868}"/>
                </a:ext>
              </a:extLst>
            </p:cNvPr>
            <p:cNvGrpSpPr/>
            <p:nvPr/>
          </p:nvGrpSpPr>
          <p:grpSpPr>
            <a:xfrm>
              <a:off x="8193113" y="3755913"/>
              <a:ext cx="1081376" cy="1081375"/>
              <a:chOff x="2232261" y="866064"/>
              <a:chExt cx="1081376" cy="1081375"/>
            </a:xfrm>
          </p:grpSpPr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6BB45D08-576C-4E30-885B-5486CFA9ED9F}"/>
                  </a:ext>
                </a:extLst>
              </p:cNvPr>
              <p:cNvSpPr/>
              <p:nvPr/>
            </p:nvSpPr>
            <p:spPr bwMode="auto">
              <a:xfrm>
                <a:off x="2232261" y="866064"/>
                <a:ext cx="1081376" cy="10813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6AC6E52E-18A7-44AD-A5C7-CC4B5A624771}"/>
                  </a:ext>
                </a:extLst>
              </p:cNvPr>
              <p:cNvSpPr/>
              <p:nvPr/>
            </p:nvSpPr>
            <p:spPr bwMode="auto">
              <a:xfrm>
                <a:off x="2470482" y="1085513"/>
                <a:ext cx="601754" cy="601753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5F370D5E-6098-4801-8625-7303275E9BAC}"/>
                </a:ext>
              </a:extLst>
            </p:cNvPr>
            <p:cNvGrpSpPr/>
            <p:nvPr/>
          </p:nvGrpSpPr>
          <p:grpSpPr>
            <a:xfrm>
              <a:off x="7284187" y="4287068"/>
              <a:ext cx="1208034" cy="2151705"/>
              <a:chOff x="7284187" y="4287068"/>
              <a:chExt cx="1208034" cy="2151705"/>
            </a:xfrm>
          </p:grpSpPr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E3B3A36D-4DA8-40E9-A6D8-6AC450AD6134}"/>
                  </a:ext>
                </a:extLst>
              </p:cNvPr>
              <p:cNvGrpSpPr/>
              <p:nvPr/>
            </p:nvGrpSpPr>
            <p:grpSpPr>
              <a:xfrm>
                <a:off x="7284187" y="4287068"/>
                <a:ext cx="1208034" cy="2151705"/>
                <a:chOff x="7284187" y="4287068"/>
                <a:chExt cx="1208034" cy="2151705"/>
              </a:xfrm>
            </p:grpSpPr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3C2C9DF0-0193-4A6B-BF7B-D2BD1CF479F5}"/>
                    </a:ext>
                  </a:extLst>
                </p:cNvPr>
                <p:cNvSpPr/>
                <p:nvPr/>
              </p:nvSpPr>
              <p:spPr>
                <a:xfrm>
                  <a:off x="7354043" y="4315960"/>
                  <a:ext cx="1083847" cy="1769638"/>
                </a:xfrm>
                <a:custGeom>
                  <a:avLst/>
                  <a:gdLst>
                    <a:gd name="connsiteX0" fmla="*/ 428670 w 1083847"/>
                    <a:gd name="connsiteY0" fmla="*/ 0 h 1769638"/>
                    <a:gd name="connsiteX1" fmla="*/ 515063 w 1083847"/>
                    <a:gd name="connsiteY1" fmla="*/ 9937 h 1769638"/>
                    <a:gd name="connsiteX2" fmla="*/ 541924 w 1083847"/>
                    <a:gd name="connsiteY2" fmla="*/ 19450 h 1769638"/>
                    <a:gd name="connsiteX3" fmla="*/ 568786 w 1083847"/>
                    <a:gd name="connsiteY3" fmla="*/ 9937 h 1769638"/>
                    <a:gd name="connsiteX4" fmla="*/ 655177 w 1083847"/>
                    <a:gd name="connsiteY4" fmla="*/ 0 h 1769638"/>
                    <a:gd name="connsiteX5" fmla="*/ 1083847 w 1083847"/>
                    <a:gd name="connsiteY5" fmla="*/ 489087 h 1769638"/>
                    <a:gd name="connsiteX6" fmla="*/ 1010637 w 1083847"/>
                    <a:gd name="connsiteY6" fmla="*/ 762540 h 1769638"/>
                    <a:gd name="connsiteX7" fmla="*/ 977435 w 1083847"/>
                    <a:gd name="connsiteY7" fmla="*/ 808453 h 1769638"/>
                    <a:gd name="connsiteX8" fmla="*/ 943820 w 1083847"/>
                    <a:gd name="connsiteY8" fmla="*/ 904758 h 1769638"/>
                    <a:gd name="connsiteX9" fmla="*/ 982370 w 1083847"/>
                    <a:gd name="connsiteY9" fmla="*/ 1702751 h 1769638"/>
                    <a:gd name="connsiteX10" fmla="*/ 982370 w 1083847"/>
                    <a:gd name="connsiteY10" fmla="*/ 1702752 h 1769638"/>
                    <a:gd name="connsiteX11" fmla="*/ 741249 w 1083847"/>
                    <a:gd name="connsiteY11" fmla="*/ 1625179 h 1769638"/>
                    <a:gd name="connsiteX12" fmla="*/ 728733 w 1083847"/>
                    <a:gd name="connsiteY12" fmla="*/ 1614302 h 1769638"/>
                    <a:gd name="connsiteX13" fmla="*/ 701630 w 1083847"/>
                    <a:gd name="connsiteY13" fmla="*/ 1660570 h 1769638"/>
                    <a:gd name="connsiteX14" fmla="*/ 529056 w 1083847"/>
                    <a:gd name="connsiteY14" fmla="*/ 1769638 h 1769638"/>
                    <a:gd name="connsiteX15" fmla="*/ 356482 w 1083847"/>
                    <a:gd name="connsiteY15" fmla="*/ 1660570 h 1769638"/>
                    <a:gd name="connsiteX16" fmla="*/ 332103 w 1083847"/>
                    <a:gd name="connsiteY16" fmla="*/ 1618952 h 1769638"/>
                    <a:gd name="connsiteX17" fmla="*/ 324938 w 1083847"/>
                    <a:gd name="connsiteY17" fmla="*/ 1625179 h 1769638"/>
                    <a:gd name="connsiteX18" fmla="*/ 83817 w 1083847"/>
                    <a:gd name="connsiteY18" fmla="*/ 1702752 h 1769638"/>
                    <a:gd name="connsiteX19" fmla="*/ 83817 w 1083847"/>
                    <a:gd name="connsiteY19" fmla="*/ 1702751 h 1769638"/>
                    <a:gd name="connsiteX20" fmla="*/ 83817 w 1083847"/>
                    <a:gd name="connsiteY20" fmla="*/ 794314 h 1769638"/>
                    <a:gd name="connsiteX21" fmla="*/ 97217 w 1083847"/>
                    <a:gd name="connsiteY21" fmla="*/ 795737 h 1769638"/>
                    <a:gd name="connsiteX22" fmla="*/ 73210 w 1083847"/>
                    <a:gd name="connsiteY22" fmla="*/ 762540 h 1769638"/>
                    <a:gd name="connsiteX23" fmla="*/ 0 w 1083847"/>
                    <a:gd name="connsiteY23" fmla="*/ 489087 h 1769638"/>
                    <a:gd name="connsiteX24" fmla="*/ 428670 w 1083847"/>
                    <a:gd name="connsiteY24" fmla="*/ 0 h 176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83847" h="1769638">
                      <a:moveTo>
                        <a:pt x="428670" y="0"/>
                      </a:moveTo>
                      <a:cubicBezTo>
                        <a:pt x="458264" y="0"/>
                        <a:pt x="487157" y="3422"/>
                        <a:pt x="515063" y="9937"/>
                      </a:cubicBezTo>
                      <a:lnTo>
                        <a:pt x="541924" y="19450"/>
                      </a:lnTo>
                      <a:lnTo>
                        <a:pt x="568786" y="9937"/>
                      </a:lnTo>
                      <a:cubicBezTo>
                        <a:pt x="596690" y="3422"/>
                        <a:pt x="625583" y="0"/>
                        <a:pt x="655177" y="0"/>
                      </a:cubicBezTo>
                      <a:cubicBezTo>
                        <a:pt x="891925" y="0"/>
                        <a:pt x="1083847" y="218972"/>
                        <a:pt x="1083847" y="489087"/>
                      </a:cubicBezTo>
                      <a:cubicBezTo>
                        <a:pt x="1083847" y="590380"/>
                        <a:pt x="1056858" y="684481"/>
                        <a:pt x="1010637" y="762540"/>
                      </a:cubicBezTo>
                      <a:lnTo>
                        <a:pt x="977435" y="808453"/>
                      </a:lnTo>
                      <a:lnTo>
                        <a:pt x="943820" y="904758"/>
                      </a:lnTo>
                      <a:cubicBezTo>
                        <a:pt x="866720" y="1165916"/>
                        <a:pt x="879570" y="1448852"/>
                        <a:pt x="982370" y="1702751"/>
                      </a:cubicBezTo>
                      <a:lnTo>
                        <a:pt x="982370" y="1702752"/>
                      </a:lnTo>
                      <a:cubicBezTo>
                        <a:pt x="893053" y="1702752"/>
                        <a:pt x="810078" y="1674155"/>
                        <a:pt x="741249" y="1625179"/>
                      </a:cubicBezTo>
                      <a:lnTo>
                        <a:pt x="728733" y="1614302"/>
                      </a:lnTo>
                      <a:lnTo>
                        <a:pt x="701630" y="1660570"/>
                      </a:lnTo>
                      <a:cubicBezTo>
                        <a:pt x="652368" y="1729430"/>
                        <a:pt x="592982" y="1769638"/>
                        <a:pt x="529056" y="1769638"/>
                      </a:cubicBezTo>
                      <a:cubicBezTo>
                        <a:pt x="465131" y="1769638"/>
                        <a:pt x="405744" y="1729430"/>
                        <a:pt x="356482" y="1660570"/>
                      </a:cubicBezTo>
                      <a:lnTo>
                        <a:pt x="332103" y="1618952"/>
                      </a:lnTo>
                      <a:lnTo>
                        <a:pt x="324938" y="1625179"/>
                      </a:lnTo>
                      <a:cubicBezTo>
                        <a:pt x="256109" y="1674155"/>
                        <a:pt x="173134" y="1702752"/>
                        <a:pt x="83817" y="1702752"/>
                      </a:cubicBezTo>
                      <a:lnTo>
                        <a:pt x="83817" y="1702751"/>
                      </a:lnTo>
                      <a:cubicBezTo>
                        <a:pt x="201303" y="1412580"/>
                        <a:pt x="201303" y="1084485"/>
                        <a:pt x="83817" y="794314"/>
                      </a:cubicBezTo>
                      <a:lnTo>
                        <a:pt x="97217" y="795737"/>
                      </a:lnTo>
                      <a:lnTo>
                        <a:pt x="73210" y="762540"/>
                      </a:lnTo>
                      <a:cubicBezTo>
                        <a:pt x="26989" y="684481"/>
                        <a:pt x="0" y="590380"/>
                        <a:pt x="0" y="489087"/>
                      </a:cubicBezTo>
                      <a:cubicBezTo>
                        <a:pt x="0" y="218972"/>
                        <a:pt x="191922" y="0"/>
                        <a:pt x="42867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46033BA0-F8E3-4EF7-8CC8-E2203E13EC8C}"/>
                    </a:ext>
                  </a:extLst>
                </p:cNvPr>
                <p:cNvGrpSpPr/>
                <p:nvPr/>
              </p:nvGrpSpPr>
              <p:grpSpPr>
                <a:xfrm>
                  <a:off x="7284187" y="5230329"/>
                  <a:ext cx="1208034" cy="1208444"/>
                  <a:chOff x="5556310" y="5230329"/>
                  <a:chExt cx="1208034" cy="1208444"/>
                </a:xfrm>
              </p:grpSpPr>
              <p:sp>
                <p:nvSpPr>
                  <p:cNvPr id="692" name="正方形/長方形 691">
                    <a:extLst>
                      <a:ext uri="{FF2B5EF4-FFF2-40B4-BE49-F238E27FC236}">
                        <a16:creationId xmlns:a16="http://schemas.microsoft.com/office/drawing/2014/main" id="{E53016F3-0C2E-4BA2-BF20-34F82E54F416}"/>
                      </a:ext>
                    </a:extLst>
                  </p:cNvPr>
                  <p:cNvSpPr/>
                  <p:nvPr/>
                </p:nvSpPr>
                <p:spPr>
                  <a:xfrm>
                    <a:off x="6561385" y="6210300"/>
                    <a:ext cx="111722" cy="228472"/>
                  </a:xfrm>
                  <a:prstGeom prst="rect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91" name="正方形/長方形 690">
                    <a:extLst>
                      <a:ext uri="{FF2B5EF4-FFF2-40B4-BE49-F238E27FC236}">
                        <a16:creationId xmlns:a16="http://schemas.microsoft.com/office/drawing/2014/main" id="{D2BD0AF4-D985-46A4-87F8-D3FD9704E14C}"/>
                      </a:ext>
                    </a:extLst>
                  </p:cNvPr>
                  <p:cNvSpPr/>
                  <p:nvPr/>
                </p:nvSpPr>
                <p:spPr>
                  <a:xfrm>
                    <a:off x="5654129" y="6210300"/>
                    <a:ext cx="111722" cy="228472"/>
                  </a:xfrm>
                  <a:prstGeom prst="rect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6" name="台形 95">
                    <a:extLst>
                      <a:ext uri="{FF2B5EF4-FFF2-40B4-BE49-F238E27FC236}">
                        <a16:creationId xmlns:a16="http://schemas.microsoft.com/office/drawing/2014/main" id="{05EBBA90-DE0C-4A19-87AA-172376B92EB2}"/>
                      </a:ext>
                    </a:extLst>
                  </p:cNvPr>
                  <p:cNvSpPr/>
                  <p:nvPr/>
                </p:nvSpPr>
                <p:spPr>
                  <a:xfrm>
                    <a:off x="5556310" y="5673194"/>
                    <a:ext cx="442859" cy="702206"/>
                  </a:xfrm>
                  <a:prstGeom prst="trapezoid">
                    <a:avLst>
                      <a:gd name="adj" fmla="val 42206"/>
                    </a:avLst>
                  </a:prstGeom>
                  <a:pattFill prst="sphere">
                    <a:fgClr>
                      <a:schemeClr val="accent5">
                        <a:lumMod val="20000"/>
                        <a:lumOff val="80000"/>
                      </a:schemeClr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82" name="台形 681">
                    <a:extLst>
                      <a:ext uri="{FF2B5EF4-FFF2-40B4-BE49-F238E27FC236}">
                        <a16:creationId xmlns:a16="http://schemas.microsoft.com/office/drawing/2014/main" id="{CC27613C-B15C-454C-BB66-43DB60E92A17}"/>
                      </a:ext>
                    </a:extLst>
                  </p:cNvPr>
                  <p:cNvSpPr/>
                  <p:nvPr/>
                </p:nvSpPr>
                <p:spPr>
                  <a:xfrm>
                    <a:off x="6321485" y="5673194"/>
                    <a:ext cx="442859" cy="702206"/>
                  </a:xfrm>
                  <a:prstGeom prst="trapezoid">
                    <a:avLst>
                      <a:gd name="adj" fmla="val 42206"/>
                    </a:avLst>
                  </a:prstGeom>
                  <a:pattFill prst="sphere">
                    <a:fgClr>
                      <a:schemeClr val="accent5">
                        <a:lumMod val="20000"/>
                        <a:lumOff val="80000"/>
                      </a:schemeClr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2" name="フリーフォーム: 図形 671">
                    <a:extLst>
                      <a:ext uri="{FF2B5EF4-FFF2-40B4-BE49-F238E27FC236}">
                        <a16:creationId xmlns:a16="http://schemas.microsoft.com/office/drawing/2014/main" id="{9CE1478E-1385-4A48-A37C-9462D831BE22}"/>
                      </a:ext>
                    </a:extLst>
                  </p:cNvPr>
                  <p:cNvSpPr/>
                  <p:nvPr/>
                </p:nvSpPr>
                <p:spPr>
                  <a:xfrm>
                    <a:off x="5814745" y="5230329"/>
                    <a:ext cx="697974" cy="591827"/>
                  </a:xfrm>
                  <a:custGeom>
                    <a:avLst/>
                    <a:gdLst>
                      <a:gd name="connsiteX0" fmla="*/ 252162 w 665478"/>
                      <a:gd name="connsiteY0" fmla="*/ 0 h 591827"/>
                      <a:gd name="connsiteX1" fmla="*/ 413315 w 665478"/>
                      <a:gd name="connsiteY1" fmla="*/ 0 h 591827"/>
                      <a:gd name="connsiteX2" fmla="*/ 440260 w 665478"/>
                      <a:gd name="connsiteY2" fmla="*/ 210671 h 591827"/>
                      <a:gd name="connsiteX3" fmla="*/ 484600 w 665478"/>
                      <a:gd name="connsiteY3" fmla="*/ 210671 h 591827"/>
                      <a:gd name="connsiteX4" fmla="*/ 665478 w 665478"/>
                      <a:gd name="connsiteY4" fmla="*/ 391549 h 591827"/>
                      <a:gd name="connsiteX5" fmla="*/ 665478 w 665478"/>
                      <a:gd name="connsiteY5" fmla="*/ 401249 h 591827"/>
                      <a:gd name="connsiteX6" fmla="*/ 474900 w 665478"/>
                      <a:gd name="connsiteY6" fmla="*/ 591827 h 591827"/>
                      <a:gd name="connsiteX7" fmla="*/ 190578 w 665478"/>
                      <a:gd name="connsiteY7" fmla="*/ 591827 h 591827"/>
                      <a:gd name="connsiteX8" fmla="*/ 0 w 665478"/>
                      <a:gd name="connsiteY8" fmla="*/ 401249 h 591827"/>
                      <a:gd name="connsiteX9" fmla="*/ 0 w 665478"/>
                      <a:gd name="connsiteY9" fmla="*/ 391549 h 591827"/>
                      <a:gd name="connsiteX10" fmla="*/ 180878 w 665478"/>
                      <a:gd name="connsiteY10" fmla="*/ 210671 h 591827"/>
                      <a:gd name="connsiteX11" fmla="*/ 225217 w 665478"/>
                      <a:gd name="connsiteY11" fmla="*/ 210671 h 5918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65478" h="591827">
                        <a:moveTo>
                          <a:pt x="252162" y="0"/>
                        </a:moveTo>
                        <a:lnTo>
                          <a:pt x="413315" y="0"/>
                        </a:lnTo>
                        <a:lnTo>
                          <a:pt x="440260" y="210671"/>
                        </a:lnTo>
                        <a:lnTo>
                          <a:pt x="484600" y="210671"/>
                        </a:lnTo>
                        <a:cubicBezTo>
                          <a:pt x="584496" y="210671"/>
                          <a:pt x="665478" y="291653"/>
                          <a:pt x="665478" y="391549"/>
                        </a:cubicBezTo>
                        <a:lnTo>
                          <a:pt x="665478" y="401249"/>
                        </a:lnTo>
                        <a:cubicBezTo>
                          <a:pt x="665478" y="506502"/>
                          <a:pt x="580153" y="591827"/>
                          <a:pt x="474900" y="591827"/>
                        </a:cubicBezTo>
                        <a:lnTo>
                          <a:pt x="190578" y="591827"/>
                        </a:lnTo>
                        <a:cubicBezTo>
                          <a:pt x="85325" y="591827"/>
                          <a:pt x="0" y="506502"/>
                          <a:pt x="0" y="401249"/>
                        </a:cubicBezTo>
                        <a:lnTo>
                          <a:pt x="0" y="391549"/>
                        </a:lnTo>
                        <a:cubicBezTo>
                          <a:pt x="0" y="291653"/>
                          <a:pt x="80982" y="210671"/>
                          <a:pt x="180878" y="210671"/>
                        </a:cubicBezTo>
                        <a:lnTo>
                          <a:pt x="225217" y="210671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6" name="フリーフォーム: 図形 675">
                    <a:extLst>
                      <a:ext uri="{FF2B5EF4-FFF2-40B4-BE49-F238E27FC236}">
                        <a16:creationId xmlns:a16="http://schemas.microsoft.com/office/drawing/2014/main" id="{DC4D6301-087A-435F-8A9E-28DC744D366A}"/>
                      </a:ext>
                    </a:extLst>
                  </p:cNvPr>
                  <p:cNvSpPr/>
                  <p:nvPr/>
                </p:nvSpPr>
                <p:spPr>
                  <a:xfrm>
                    <a:off x="5735419" y="5452175"/>
                    <a:ext cx="852371" cy="986598"/>
                  </a:xfrm>
                  <a:custGeom>
                    <a:avLst/>
                    <a:gdLst>
                      <a:gd name="connsiteX0" fmla="*/ 190659 w 852371"/>
                      <a:gd name="connsiteY0" fmla="*/ 0 h 986598"/>
                      <a:gd name="connsiteX1" fmla="*/ 191394 w 852371"/>
                      <a:gd name="connsiteY1" fmla="*/ 8183 h 986598"/>
                      <a:gd name="connsiteX2" fmla="*/ 428313 w 852371"/>
                      <a:gd name="connsiteY2" fmla="*/ 224725 h 986598"/>
                      <a:gd name="connsiteX3" fmla="*/ 665232 w 852371"/>
                      <a:gd name="connsiteY3" fmla="*/ 8183 h 986598"/>
                      <a:gd name="connsiteX4" fmla="*/ 665770 w 852371"/>
                      <a:gd name="connsiteY4" fmla="*/ 2202 h 986598"/>
                      <a:gd name="connsiteX5" fmla="*/ 704696 w 852371"/>
                      <a:gd name="connsiteY5" fmla="*/ 23330 h 986598"/>
                      <a:gd name="connsiteX6" fmla="*/ 852371 w 852371"/>
                      <a:gd name="connsiteY6" fmla="*/ 301074 h 986598"/>
                      <a:gd name="connsiteX7" fmla="*/ 852371 w 852371"/>
                      <a:gd name="connsiteY7" fmla="*/ 986598 h 986598"/>
                      <a:gd name="connsiteX8" fmla="*/ 0 w 852371"/>
                      <a:gd name="connsiteY8" fmla="*/ 986598 h 986598"/>
                      <a:gd name="connsiteX9" fmla="*/ 0 w 852371"/>
                      <a:gd name="connsiteY9" fmla="*/ 301074 h 986598"/>
                      <a:gd name="connsiteX10" fmla="*/ 147676 w 852371"/>
                      <a:gd name="connsiteY10" fmla="*/ 23330 h 986598"/>
                      <a:gd name="connsiteX0" fmla="*/ 190659 w 852371"/>
                      <a:gd name="connsiteY0" fmla="*/ 0 h 986598"/>
                      <a:gd name="connsiteX1" fmla="*/ 191394 w 852371"/>
                      <a:gd name="connsiteY1" fmla="*/ 8183 h 986598"/>
                      <a:gd name="connsiteX2" fmla="*/ 425932 w 852371"/>
                      <a:gd name="connsiteY2" fmla="*/ 150907 h 986598"/>
                      <a:gd name="connsiteX3" fmla="*/ 665232 w 852371"/>
                      <a:gd name="connsiteY3" fmla="*/ 8183 h 986598"/>
                      <a:gd name="connsiteX4" fmla="*/ 665770 w 852371"/>
                      <a:gd name="connsiteY4" fmla="*/ 2202 h 986598"/>
                      <a:gd name="connsiteX5" fmla="*/ 704696 w 852371"/>
                      <a:gd name="connsiteY5" fmla="*/ 23330 h 986598"/>
                      <a:gd name="connsiteX6" fmla="*/ 852371 w 852371"/>
                      <a:gd name="connsiteY6" fmla="*/ 301074 h 986598"/>
                      <a:gd name="connsiteX7" fmla="*/ 852371 w 852371"/>
                      <a:gd name="connsiteY7" fmla="*/ 986598 h 986598"/>
                      <a:gd name="connsiteX8" fmla="*/ 0 w 852371"/>
                      <a:gd name="connsiteY8" fmla="*/ 986598 h 986598"/>
                      <a:gd name="connsiteX9" fmla="*/ 0 w 852371"/>
                      <a:gd name="connsiteY9" fmla="*/ 301074 h 986598"/>
                      <a:gd name="connsiteX10" fmla="*/ 147676 w 852371"/>
                      <a:gd name="connsiteY10" fmla="*/ 23330 h 986598"/>
                      <a:gd name="connsiteX11" fmla="*/ 190659 w 852371"/>
                      <a:gd name="connsiteY11" fmla="*/ 0 h 9865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52371" h="986598">
                        <a:moveTo>
                          <a:pt x="190659" y="0"/>
                        </a:moveTo>
                        <a:lnTo>
                          <a:pt x="191394" y="8183"/>
                        </a:lnTo>
                        <a:cubicBezTo>
                          <a:pt x="213944" y="131764"/>
                          <a:pt x="309067" y="150907"/>
                          <a:pt x="425932" y="150907"/>
                        </a:cubicBezTo>
                        <a:cubicBezTo>
                          <a:pt x="542797" y="150907"/>
                          <a:pt x="642682" y="131764"/>
                          <a:pt x="665232" y="8183"/>
                        </a:cubicBezTo>
                        <a:cubicBezTo>
                          <a:pt x="665411" y="6189"/>
                          <a:pt x="665591" y="4196"/>
                          <a:pt x="665770" y="2202"/>
                        </a:cubicBezTo>
                        <a:lnTo>
                          <a:pt x="704696" y="23330"/>
                        </a:lnTo>
                        <a:cubicBezTo>
                          <a:pt x="793793" y="83523"/>
                          <a:pt x="852371" y="185457"/>
                          <a:pt x="852371" y="301074"/>
                        </a:cubicBezTo>
                        <a:lnTo>
                          <a:pt x="852371" y="986598"/>
                        </a:lnTo>
                        <a:lnTo>
                          <a:pt x="0" y="986598"/>
                        </a:lnTo>
                        <a:lnTo>
                          <a:pt x="0" y="301074"/>
                        </a:lnTo>
                        <a:cubicBezTo>
                          <a:pt x="0" y="185457"/>
                          <a:pt x="58579" y="83523"/>
                          <a:pt x="147676" y="23330"/>
                        </a:cubicBezTo>
                        <a:lnTo>
                          <a:pt x="190659" y="0"/>
                        </a:lnTo>
                        <a:close/>
                      </a:path>
                    </a:pathLst>
                  </a:custGeom>
                  <a:pattFill prst="sphere">
                    <a:fgClr>
                      <a:schemeClr val="accent5">
                        <a:lumMod val="20000"/>
                        <a:lumOff val="80000"/>
                      </a:schemeClr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95" name="グループ化 94">
                    <a:extLst>
                      <a:ext uri="{FF2B5EF4-FFF2-40B4-BE49-F238E27FC236}">
                        <a16:creationId xmlns:a16="http://schemas.microsoft.com/office/drawing/2014/main" id="{5864F8AE-080B-4272-A3E6-2DC962C9AC0E}"/>
                      </a:ext>
                    </a:extLst>
                  </p:cNvPr>
                  <p:cNvGrpSpPr/>
                  <p:nvPr/>
                </p:nvGrpSpPr>
                <p:grpSpPr>
                  <a:xfrm>
                    <a:off x="5947546" y="5586188"/>
                    <a:ext cx="327037" cy="410306"/>
                    <a:chOff x="6619888" y="5526010"/>
                    <a:chExt cx="327037" cy="410306"/>
                  </a:xfrm>
                  <a:solidFill>
                    <a:schemeClr val="bg1"/>
                  </a:solidFill>
                </p:grpSpPr>
                <p:sp>
                  <p:nvSpPr>
                    <p:cNvPr id="92" name="台形 91">
                      <a:extLst>
                        <a:ext uri="{FF2B5EF4-FFF2-40B4-BE49-F238E27FC236}">
                          <a16:creationId xmlns:a16="http://schemas.microsoft.com/office/drawing/2014/main" id="{A8EC6676-AFFA-4CF0-A3BA-C5FDA712A6FF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6724600" y="5527025"/>
                      <a:ext cx="56801" cy="266225"/>
                    </a:xfrm>
                    <a:prstGeom prst="trapezoid">
                      <a:avLst>
                        <a:gd name="adj" fmla="val 35276"/>
                      </a:avLst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78" name="台形 677">
                      <a:extLst>
                        <a:ext uri="{FF2B5EF4-FFF2-40B4-BE49-F238E27FC236}">
                          <a16:creationId xmlns:a16="http://schemas.microsoft.com/office/drawing/2014/main" id="{2CC13BE1-8CF4-4F3C-8F1A-75EA240C40E2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6760943" y="5555315"/>
                      <a:ext cx="45719" cy="381001"/>
                    </a:xfrm>
                    <a:prstGeom prst="trapezoid">
                      <a:avLst>
                        <a:gd name="adj" fmla="val 35276"/>
                      </a:avLst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80" name="台形 679">
                      <a:extLst>
                        <a:ext uri="{FF2B5EF4-FFF2-40B4-BE49-F238E27FC236}">
                          <a16:creationId xmlns:a16="http://schemas.microsoft.com/office/drawing/2014/main" id="{5B74B481-AF03-4B45-BB0E-FF4152793BD4}"/>
                        </a:ext>
                      </a:extLst>
                    </p:cNvPr>
                    <p:cNvSpPr/>
                    <p:nvPr/>
                  </p:nvSpPr>
                  <p:spPr>
                    <a:xfrm rot="18900000" flipH="1">
                      <a:off x="6887252" y="5526010"/>
                      <a:ext cx="59673" cy="266225"/>
                    </a:xfrm>
                    <a:prstGeom prst="trapezoid">
                      <a:avLst>
                        <a:gd name="adj" fmla="val 35276"/>
                      </a:avLst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81" name="台形 680">
                      <a:extLst>
                        <a:ext uri="{FF2B5EF4-FFF2-40B4-BE49-F238E27FC236}">
                          <a16:creationId xmlns:a16="http://schemas.microsoft.com/office/drawing/2014/main" id="{28274D09-A3C7-4891-9673-543EFA243083}"/>
                        </a:ext>
                      </a:extLst>
                    </p:cNvPr>
                    <p:cNvSpPr/>
                    <p:nvPr/>
                  </p:nvSpPr>
                  <p:spPr>
                    <a:xfrm rot="20700000" flipH="1">
                      <a:off x="6862413" y="5555315"/>
                      <a:ext cx="45719" cy="381001"/>
                    </a:xfrm>
                    <a:prstGeom prst="trapezoid">
                      <a:avLst>
                        <a:gd name="adj" fmla="val 35276"/>
                      </a:avLst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4" name="四角形: 角を丸くする 93">
                      <a:extLst>
                        <a:ext uri="{FF2B5EF4-FFF2-40B4-BE49-F238E27FC236}">
                          <a16:creationId xmlns:a16="http://schemas.microsoft.com/office/drawing/2014/main" id="{16620779-24EE-45B2-A2AD-FBCE7E0F11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05327" y="5535967"/>
                      <a:ext cx="61882" cy="7074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71" name="グループ化 70">
                  <a:extLst>
                    <a:ext uri="{FF2B5EF4-FFF2-40B4-BE49-F238E27FC236}">
                      <a16:creationId xmlns:a16="http://schemas.microsoft.com/office/drawing/2014/main" id="{8751C05D-B690-436F-ABEA-2FA317D246BD}"/>
                    </a:ext>
                  </a:extLst>
                </p:cNvPr>
                <p:cNvGrpSpPr/>
                <p:nvPr/>
              </p:nvGrpSpPr>
              <p:grpSpPr>
                <a:xfrm>
                  <a:off x="7349322" y="4287068"/>
                  <a:ext cx="1094916" cy="1104792"/>
                  <a:chOff x="7349322" y="4223801"/>
                  <a:chExt cx="1094916" cy="1104792"/>
                </a:xfrm>
              </p:grpSpPr>
              <p:grpSp>
                <p:nvGrpSpPr>
                  <p:cNvPr id="302" name="グループ化 301">
                    <a:extLst>
                      <a:ext uri="{FF2B5EF4-FFF2-40B4-BE49-F238E27FC236}">
                        <a16:creationId xmlns:a16="http://schemas.microsoft.com/office/drawing/2014/main" id="{4472D6B6-AEC4-4DDA-8C0C-0ACBBB3C8AB9}"/>
                      </a:ext>
                    </a:extLst>
                  </p:cNvPr>
                  <p:cNvGrpSpPr/>
                  <p:nvPr/>
                </p:nvGrpSpPr>
                <p:grpSpPr>
                  <a:xfrm>
                    <a:off x="7349322" y="4349889"/>
                    <a:ext cx="1094916" cy="978704"/>
                    <a:chOff x="2791855" y="2072442"/>
                    <a:chExt cx="1150919" cy="990072"/>
                  </a:xfrm>
                  <a:solidFill>
                    <a:srgbClr val="FFCC99"/>
                  </a:solidFill>
                </p:grpSpPr>
                <p:grpSp>
                  <p:nvGrpSpPr>
                    <p:cNvPr id="331" name="グループ化 330">
                      <a:extLst>
                        <a:ext uri="{FF2B5EF4-FFF2-40B4-BE49-F238E27FC236}">
                          <a16:creationId xmlns:a16="http://schemas.microsoft.com/office/drawing/2014/main" id="{4B5AEA65-BBF5-49DB-B05B-0CC01CE0FA79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36" name="円/楕円 204">
                        <a:extLst>
                          <a:ext uri="{FF2B5EF4-FFF2-40B4-BE49-F238E27FC236}">
                            <a16:creationId xmlns:a16="http://schemas.microsoft.com/office/drawing/2014/main" id="{02F3EFB0-CDF0-4D21-B150-6AF5C974B83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37" name="円/楕円 205">
                        <a:extLst>
                          <a:ext uri="{FF2B5EF4-FFF2-40B4-BE49-F238E27FC236}">
                            <a16:creationId xmlns:a16="http://schemas.microsoft.com/office/drawing/2014/main" id="{8B744B99-A10F-470A-BEBF-95ED2DBBB2B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32" name="グループ化 331">
                      <a:extLst>
                        <a:ext uri="{FF2B5EF4-FFF2-40B4-BE49-F238E27FC236}">
                          <a16:creationId xmlns:a16="http://schemas.microsoft.com/office/drawing/2014/main" id="{03BEC375-C4DD-401B-AA94-3022665251B6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34" name="円/楕円 202">
                        <a:extLst>
                          <a:ext uri="{FF2B5EF4-FFF2-40B4-BE49-F238E27FC236}">
                            <a16:creationId xmlns:a16="http://schemas.microsoft.com/office/drawing/2014/main" id="{6C952947-16BB-4938-8169-38A30AE293F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35" name="円/楕円 203">
                        <a:extLst>
                          <a:ext uri="{FF2B5EF4-FFF2-40B4-BE49-F238E27FC236}">
                            <a16:creationId xmlns:a16="http://schemas.microsoft.com/office/drawing/2014/main" id="{4573C38A-2192-4E91-9F1A-1C0A614C994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333" name="円/楕円 201">
                      <a:extLst>
                        <a:ext uri="{FF2B5EF4-FFF2-40B4-BE49-F238E27FC236}">
                          <a16:creationId xmlns:a16="http://schemas.microsoft.com/office/drawing/2014/main" id="{44A941F0-29CA-462D-A378-508C2F003E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72442"/>
                      <a:ext cx="928914" cy="990072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03" name="円/楕円 27">
                    <a:extLst>
                      <a:ext uri="{FF2B5EF4-FFF2-40B4-BE49-F238E27FC236}">
                        <a16:creationId xmlns:a16="http://schemas.microsoft.com/office/drawing/2014/main" id="{9371BB4C-898E-4E36-B2A1-D3A8FBDC0959}"/>
                      </a:ext>
                    </a:extLst>
                  </p:cNvPr>
                  <p:cNvSpPr/>
                  <p:nvPr/>
                </p:nvSpPr>
                <p:spPr>
                  <a:xfrm>
                    <a:off x="7788297" y="5171491"/>
                    <a:ext cx="222228" cy="45720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4" name="円/楕円 27">
                    <a:extLst>
                      <a:ext uri="{FF2B5EF4-FFF2-40B4-BE49-F238E27FC236}">
                        <a16:creationId xmlns:a16="http://schemas.microsoft.com/office/drawing/2014/main" id="{CC7416ED-A8CC-4E47-AC3E-E7847917152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537368" y="4620438"/>
                    <a:ext cx="215486" cy="38190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5" name="円/楕円 27">
                    <a:extLst>
                      <a:ext uri="{FF2B5EF4-FFF2-40B4-BE49-F238E27FC236}">
                        <a16:creationId xmlns:a16="http://schemas.microsoft.com/office/drawing/2014/main" id="{FAA3BCE2-DC96-4975-A6C0-17B94C25819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024877" y="4620438"/>
                    <a:ext cx="215486" cy="38190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6" name="正方形/長方形 67">
                    <a:extLst>
                      <a:ext uri="{FF2B5EF4-FFF2-40B4-BE49-F238E27FC236}">
                        <a16:creationId xmlns:a16="http://schemas.microsoft.com/office/drawing/2014/main" id="{AA58C271-50D5-4474-AF6D-927D4AE1E2FC}"/>
                      </a:ext>
                    </a:extLst>
                  </p:cNvPr>
                  <p:cNvSpPr/>
                  <p:nvPr/>
                </p:nvSpPr>
                <p:spPr>
                  <a:xfrm>
                    <a:off x="7869120" y="5049754"/>
                    <a:ext cx="65767" cy="337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7" name="円/楕円 189">
                    <a:extLst>
                      <a:ext uri="{FF2B5EF4-FFF2-40B4-BE49-F238E27FC236}">
                        <a16:creationId xmlns:a16="http://schemas.microsoft.com/office/drawing/2014/main" id="{7D838D17-07AA-4F77-93BA-C19C1C18B57B}"/>
                      </a:ext>
                    </a:extLst>
                  </p:cNvPr>
                  <p:cNvSpPr/>
                  <p:nvPr/>
                </p:nvSpPr>
                <p:spPr>
                  <a:xfrm>
                    <a:off x="7537937" y="4953387"/>
                    <a:ext cx="118865" cy="64499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8" name="円/楕円 190">
                    <a:extLst>
                      <a:ext uri="{FF2B5EF4-FFF2-40B4-BE49-F238E27FC236}">
                        <a16:creationId xmlns:a16="http://schemas.microsoft.com/office/drawing/2014/main" id="{52313725-116C-4775-A797-9A9BD904359D}"/>
                      </a:ext>
                    </a:extLst>
                  </p:cNvPr>
                  <p:cNvSpPr/>
                  <p:nvPr/>
                </p:nvSpPr>
                <p:spPr>
                  <a:xfrm>
                    <a:off x="8127541" y="4953387"/>
                    <a:ext cx="118865" cy="64499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1" name="フリーフォーム: 図形 310">
                    <a:extLst>
                      <a:ext uri="{FF2B5EF4-FFF2-40B4-BE49-F238E27FC236}">
                        <a16:creationId xmlns:a16="http://schemas.microsoft.com/office/drawing/2014/main" id="{C7C5ED03-F4E2-446D-9303-0D59ABF8F948}"/>
                      </a:ext>
                    </a:extLst>
                  </p:cNvPr>
                  <p:cNvSpPr/>
                  <p:nvPr/>
                </p:nvSpPr>
                <p:spPr>
                  <a:xfrm>
                    <a:off x="7488548" y="4293890"/>
                    <a:ext cx="814653" cy="340882"/>
                  </a:xfrm>
                  <a:custGeom>
                    <a:avLst/>
                    <a:gdLst>
                      <a:gd name="connsiteX0" fmla="*/ 381026 w 814653"/>
                      <a:gd name="connsiteY0" fmla="*/ 412 h 312454"/>
                      <a:gd name="connsiteX1" fmla="*/ 407329 w 814653"/>
                      <a:gd name="connsiteY1" fmla="*/ 5958 h 312454"/>
                      <a:gd name="connsiteX2" fmla="*/ 433628 w 814653"/>
                      <a:gd name="connsiteY2" fmla="*/ 413 h 312454"/>
                      <a:gd name="connsiteX3" fmla="*/ 642614 w 814653"/>
                      <a:gd name="connsiteY3" fmla="*/ 58755 h 312454"/>
                      <a:gd name="connsiteX4" fmla="*/ 814653 w 814653"/>
                      <a:gd name="connsiteY4" fmla="*/ 262669 h 312454"/>
                      <a:gd name="connsiteX5" fmla="*/ 814515 w 814653"/>
                      <a:gd name="connsiteY5" fmla="*/ 287966 h 312454"/>
                      <a:gd name="connsiteX6" fmla="*/ 792677 w 814653"/>
                      <a:gd name="connsiteY6" fmla="*/ 300733 h 312454"/>
                      <a:gd name="connsiteX7" fmla="*/ 530063 w 814653"/>
                      <a:gd name="connsiteY7" fmla="*/ 253700 h 312454"/>
                      <a:gd name="connsiteX8" fmla="*/ 410854 w 814653"/>
                      <a:gd name="connsiteY8" fmla="*/ 155629 h 312454"/>
                      <a:gd name="connsiteX9" fmla="*/ 407326 w 814653"/>
                      <a:gd name="connsiteY9" fmla="*/ 150335 h 312454"/>
                      <a:gd name="connsiteX10" fmla="*/ 403800 w 814653"/>
                      <a:gd name="connsiteY10" fmla="*/ 155628 h 312454"/>
                      <a:gd name="connsiteX11" fmla="*/ 284590 w 814653"/>
                      <a:gd name="connsiteY11" fmla="*/ 253699 h 312454"/>
                      <a:gd name="connsiteX12" fmla="*/ 21976 w 814653"/>
                      <a:gd name="connsiteY12" fmla="*/ 300732 h 312454"/>
                      <a:gd name="connsiteX13" fmla="*/ 138 w 814653"/>
                      <a:gd name="connsiteY13" fmla="*/ 287965 h 312454"/>
                      <a:gd name="connsiteX14" fmla="*/ 0 w 814653"/>
                      <a:gd name="connsiteY14" fmla="*/ 262668 h 312454"/>
                      <a:gd name="connsiteX15" fmla="*/ 172039 w 814653"/>
                      <a:gd name="connsiteY15" fmla="*/ 58754 h 312454"/>
                      <a:gd name="connsiteX16" fmla="*/ 381026 w 814653"/>
                      <a:gd name="connsiteY16" fmla="*/ 412 h 3124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4653" h="312454">
                        <a:moveTo>
                          <a:pt x="381026" y="412"/>
                        </a:moveTo>
                        <a:lnTo>
                          <a:pt x="407329" y="5958"/>
                        </a:lnTo>
                        <a:lnTo>
                          <a:pt x="433628" y="413"/>
                        </a:lnTo>
                        <a:cubicBezTo>
                          <a:pt x="493368" y="-3154"/>
                          <a:pt x="569342" y="16451"/>
                          <a:pt x="642614" y="58755"/>
                        </a:cubicBezTo>
                        <a:cubicBezTo>
                          <a:pt x="740312" y="115161"/>
                          <a:pt x="805461" y="195900"/>
                          <a:pt x="814653" y="262669"/>
                        </a:cubicBezTo>
                        <a:lnTo>
                          <a:pt x="814515" y="287966"/>
                        </a:lnTo>
                        <a:lnTo>
                          <a:pt x="792677" y="300733"/>
                        </a:lnTo>
                        <a:cubicBezTo>
                          <a:pt x="730257" y="326157"/>
                          <a:pt x="627760" y="310106"/>
                          <a:pt x="530063" y="253700"/>
                        </a:cubicBezTo>
                        <a:cubicBezTo>
                          <a:pt x="481215" y="225497"/>
                          <a:pt x="440503" y="191211"/>
                          <a:pt x="410854" y="155629"/>
                        </a:cubicBezTo>
                        <a:lnTo>
                          <a:pt x="407326" y="150335"/>
                        </a:lnTo>
                        <a:lnTo>
                          <a:pt x="403800" y="155628"/>
                        </a:lnTo>
                        <a:cubicBezTo>
                          <a:pt x="374151" y="191210"/>
                          <a:pt x="333439" y="225496"/>
                          <a:pt x="284590" y="253699"/>
                        </a:cubicBezTo>
                        <a:cubicBezTo>
                          <a:pt x="186893" y="310105"/>
                          <a:pt x="84396" y="326156"/>
                          <a:pt x="21976" y="300732"/>
                        </a:cubicBezTo>
                        <a:lnTo>
                          <a:pt x="138" y="287965"/>
                        </a:lnTo>
                        <a:lnTo>
                          <a:pt x="0" y="262668"/>
                        </a:lnTo>
                        <a:cubicBezTo>
                          <a:pt x="9192" y="195899"/>
                          <a:pt x="74341" y="115160"/>
                          <a:pt x="172039" y="58754"/>
                        </a:cubicBezTo>
                        <a:cubicBezTo>
                          <a:pt x="245312" y="16450"/>
                          <a:pt x="321285" y="-3155"/>
                          <a:pt x="381026" y="412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15" name="グループ化 314">
                    <a:extLst>
                      <a:ext uri="{FF2B5EF4-FFF2-40B4-BE49-F238E27FC236}">
                        <a16:creationId xmlns:a16="http://schemas.microsoft.com/office/drawing/2014/main" id="{98BF01F5-E842-4020-B825-4FAED599ADD5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8049203" y="4287130"/>
                    <a:ext cx="324369" cy="197711"/>
                    <a:chOff x="5774806" y="3688995"/>
                    <a:chExt cx="746934" cy="451547"/>
                  </a:xfrm>
                </p:grpSpPr>
                <p:sp>
                  <p:nvSpPr>
                    <p:cNvPr id="316" name="台形 315">
                      <a:extLst>
                        <a:ext uri="{FF2B5EF4-FFF2-40B4-BE49-F238E27FC236}">
                          <a16:creationId xmlns:a16="http://schemas.microsoft.com/office/drawing/2014/main" id="{83230E74-75E4-4B7F-A192-ED69B8237CA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5714392" y="3749409"/>
                      <a:ext cx="451547" cy="330719"/>
                    </a:xfrm>
                    <a:prstGeom prst="trapezoid">
                      <a:avLst>
                        <a:gd name="adj" fmla="val 35145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17" name="台形 316">
                      <a:extLst>
                        <a:ext uri="{FF2B5EF4-FFF2-40B4-BE49-F238E27FC236}">
                          <a16:creationId xmlns:a16="http://schemas.microsoft.com/office/drawing/2014/main" id="{12217DA4-32B4-410F-AD03-F073E99B6785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6130607" y="3749409"/>
                      <a:ext cx="451547" cy="330719"/>
                    </a:xfrm>
                    <a:prstGeom prst="trapezoid">
                      <a:avLst>
                        <a:gd name="adj" fmla="val 35145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18" name="楕円 317">
                      <a:extLst>
                        <a:ext uri="{FF2B5EF4-FFF2-40B4-BE49-F238E27FC236}">
                          <a16:creationId xmlns:a16="http://schemas.microsoft.com/office/drawing/2014/main" id="{7BD174DB-B820-4B6C-A6D2-FFD7CE6A12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32271" y="3775075"/>
                      <a:ext cx="232004" cy="279386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298" name="グループ化 297">
                  <a:extLst>
                    <a:ext uri="{FF2B5EF4-FFF2-40B4-BE49-F238E27FC236}">
                      <a16:creationId xmlns:a16="http://schemas.microsoft.com/office/drawing/2014/main" id="{B8A61D43-4978-4715-B86B-E80F6C98C9AD}"/>
                    </a:ext>
                  </a:extLst>
                </p:cNvPr>
                <p:cNvGrpSpPr/>
                <p:nvPr/>
              </p:nvGrpSpPr>
              <p:grpSpPr>
                <a:xfrm>
                  <a:off x="7459982" y="4791189"/>
                  <a:ext cx="878955" cy="596387"/>
                  <a:chOff x="7463927" y="1789359"/>
                  <a:chExt cx="946143" cy="682796"/>
                </a:xfrm>
              </p:grpSpPr>
              <p:sp>
                <p:nvSpPr>
                  <p:cNvPr id="344" name="フリーフォーム: 図形 343">
                    <a:extLst>
                      <a:ext uri="{FF2B5EF4-FFF2-40B4-BE49-F238E27FC236}">
                        <a16:creationId xmlns:a16="http://schemas.microsoft.com/office/drawing/2014/main" id="{ECE38141-0D8F-4B12-B19D-AA2049FAC483}"/>
                      </a:ext>
                    </a:extLst>
                  </p:cNvPr>
                  <p:cNvSpPr/>
                  <p:nvPr/>
                </p:nvSpPr>
                <p:spPr>
                  <a:xfrm>
                    <a:off x="7463927" y="1789359"/>
                    <a:ext cx="946143" cy="682796"/>
                  </a:xfrm>
                  <a:custGeom>
                    <a:avLst/>
                    <a:gdLst>
                      <a:gd name="connsiteX0" fmla="*/ 5113 w 946143"/>
                      <a:gd name="connsiteY0" fmla="*/ 0 h 682796"/>
                      <a:gd name="connsiteX1" fmla="*/ 12195 w 946143"/>
                      <a:gd name="connsiteY1" fmla="*/ 22934 h 682796"/>
                      <a:gd name="connsiteX2" fmla="*/ 58662 w 946143"/>
                      <a:gd name="connsiteY2" fmla="*/ 113119 h 682796"/>
                      <a:gd name="connsiteX3" fmla="*/ 118496 w 946143"/>
                      <a:gd name="connsiteY3" fmla="*/ 195049 h 682796"/>
                      <a:gd name="connsiteX4" fmla="*/ 125866 w 946143"/>
                      <a:gd name="connsiteY4" fmla="*/ 202107 h 682796"/>
                      <a:gd name="connsiteX5" fmla="*/ 156973 w 946143"/>
                      <a:gd name="connsiteY5" fmla="*/ 203457 h 682796"/>
                      <a:gd name="connsiteX6" fmla="*/ 470315 w 946143"/>
                      <a:gd name="connsiteY6" fmla="*/ 233840 h 682796"/>
                      <a:gd name="connsiteX7" fmla="*/ 781490 w 946143"/>
                      <a:gd name="connsiteY7" fmla="*/ 203457 h 682796"/>
                      <a:gd name="connsiteX8" fmla="*/ 820669 w 946143"/>
                      <a:gd name="connsiteY8" fmla="*/ 201731 h 682796"/>
                      <a:gd name="connsiteX9" fmla="*/ 827647 w 946143"/>
                      <a:gd name="connsiteY9" fmla="*/ 195049 h 682796"/>
                      <a:gd name="connsiteX10" fmla="*/ 887481 w 946143"/>
                      <a:gd name="connsiteY10" fmla="*/ 113119 h 682796"/>
                      <a:gd name="connsiteX11" fmla="*/ 933948 w 946143"/>
                      <a:gd name="connsiteY11" fmla="*/ 22934 h 682796"/>
                      <a:gd name="connsiteX12" fmla="*/ 941030 w 946143"/>
                      <a:gd name="connsiteY12" fmla="*/ 0 h 682796"/>
                      <a:gd name="connsiteX13" fmla="*/ 946143 w 946143"/>
                      <a:gd name="connsiteY13" fmla="*/ 57619 h 682796"/>
                      <a:gd name="connsiteX14" fmla="*/ 937079 w 946143"/>
                      <a:gd name="connsiteY14" fmla="*/ 114797 h 682796"/>
                      <a:gd name="connsiteX15" fmla="*/ 905916 w 946143"/>
                      <a:gd name="connsiteY15" fmla="*/ 211345 h 682796"/>
                      <a:gd name="connsiteX16" fmla="*/ 898385 w 946143"/>
                      <a:gd name="connsiteY16" fmla="*/ 225517 h 682796"/>
                      <a:gd name="connsiteX17" fmla="*/ 900869 w 946143"/>
                      <a:gd name="connsiteY17" fmla="*/ 227418 h 682796"/>
                      <a:gd name="connsiteX18" fmla="*/ 909748 w 946143"/>
                      <a:gd name="connsiteY18" fmla="*/ 263167 h 682796"/>
                      <a:gd name="connsiteX19" fmla="*/ 465695 w 946143"/>
                      <a:gd name="connsiteY19" fmla="*/ 682796 h 682796"/>
                      <a:gd name="connsiteX20" fmla="*/ 26548 w 946143"/>
                      <a:gd name="connsiteY20" fmla="*/ 263167 h 682796"/>
                      <a:gd name="connsiteX21" fmla="*/ 35613 w 946143"/>
                      <a:gd name="connsiteY21" fmla="*/ 227418 h 682796"/>
                      <a:gd name="connsiteX22" fmla="*/ 45015 w 946143"/>
                      <a:gd name="connsiteY22" fmla="*/ 220356 h 682796"/>
                      <a:gd name="connsiteX23" fmla="*/ 40227 w 946143"/>
                      <a:gd name="connsiteY23" fmla="*/ 211345 h 682796"/>
                      <a:gd name="connsiteX24" fmla="*/ 9064 w 946143"/>
                      <a:gd name="connsiteY24" fmla="*/ 114797 h 682796"/>
                      <a:gd name="connsiteX25" fmla="*/ 0 w 946143"/>
                      <a:gd name="connsiteY25" fmla="*/ 57619 h 6827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946143" h="682796">
                        <a:moveTo>
                          <a:pt x="5113" y="0"/>
                        </a:moveTo>
                        <a:lnTo>
                          <a:pt x="12195" y="22934"/>
                        </a:lnTo>
                        <a:cubicBezTo>
                          <a:pt x="24228" y="52042"/>
                          <a:pt x="39809" y="82593"/>
                          <a:pt x="58662" y="113119"/>
                        </a:cubicBezTo>
                        <a:cubicBezTo>
                          <a:pt x="77516" y="143645"/>
                          <a:pt x="97857" y="171256"/>
                          <a:pt x="118496" y="195049"/>
                        </a:cubicBezTo>
                        <a:lnTo>
                          <a:pt x="125866" y="202107"/>
                        </a:lnTo>
                        <a:lnTo>
                          <a:pt x="156973" y="203457"/>
                        </a:lnTo>
                        <a:cubicBezTo>
                          <a:pt x="237429" y="211141"/>
                          <a:pt x="348370" y="233840"/>
                          <a:pt x="470315" y="233840"/>
                        </a:cubicBezTo>
                        <a:cubicBezTo>
                          <a:pt x="592259" y="233840"/>
                          <a:pt x="702118" y="211141"/>
                          <a:pt x="781490" y="203457"/>
                        </a:cubicBezTo>
                        <a:lnTo>
                          <a:pt x="820669" y="201731"/>
                        </a:lnTo>
                        <a:lnTo>
                          <a:pt x="827647" y="195049"/>
                        </a:lnTo>
                        <a:cubicBezTo>
                          <a:pt x="848286" y="171256"/>
                          <a:pt x="868627" y="143645"/>
                          <a:pt x="887481" y="113119"/>
                        </a:cubicBezTo>
                        <a:cubicBezTo>
                          <a:pt x="906334" y="82593"/>
                          <a:pt x="921915" y="52042"/>
                          <a:pt x="933948" y="22934"/>
                        </a:cubicBezTo>
                        <a:lnTo>
                          <a:pt x="941030" y="0"/>
                        </a:lnTo>
                        <a:lnTo>
                          <a:pt x="946143" y="57619"/>
                        </a:lnTo>
                        <a:lnTo>
                          <a:pt x="937079" y="114797"/>
                        </a:lnTo>
                        <a:cubicBezTo>
                          <a:pt x="928735" y="149692"/>
                          <a:pt x="918066" y="182285"/>
                          <a:pt x="905916" y="211345"/>
                        </a:cubicBezTo>
                        <a:lnTo>
                          <a:pt x="898385" y="225517"/>
                        </a:lnTo>
                        <a:lnTo>
                          <a:pt x="900869" y="227418"/>
                        </a:lnTo>
                        <a:cubicBezTo>
                          <a:pt x="906693" y="236432"/>
                          <a:pt x="909748" y="248152"/>
                          <a:pt x="909748" y="263167"/>
                        </a:cubicBezTo>
                        <a:cubicBezTo>
                          <a:pt x="909748" y="383292"/>
                          <a:pt x="709584" y="682796"/>
                          <a:pt x="465695" y="682796"/>
                        </a:cubicBezTo>
                        <a:cubicBezTo>
                          <a:pt x="221807" y="682796"/>
                          <a:pt x="26548" y="383292"/>
                          <a:pt x="26548" y="263167"/>
                        </a:cubicBezTo>
                        <a:cubicBezTo>
                          <a:pt x="26548" y="248152"/>
                          <a:pt x="29671" y="236432"/>
                          <a:pt x="35613" y="227418"/>
                        </a:cubicBezTo>
                        <a:lnTo>
                          <a:pt x="45015" y="220356"/>
                        </a:lnTo>
                        <a:lnTo>
                          <a:pt x="40227" y="211345"/>
                        </a:lnTo>
                        <a:cubicBezTo>
                          <a:pt x="28077" y="182285"/>
                          <a:pt x="17408" y="149692"/>
                          <a:pt x="9064" y="114797"/>
                        </a:cubicBezTo>
                        <a:lnTo>
                          <a:pt x="0" y="57619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00B0F0"/>
                      </a:gs>
                    </a:gsLst>
                    <a:lin ang="5400000" scaled="1"/>
                  </a:gra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5" name="フリーフォーム: 図形 344">
                    <a:extLst>
                      <a:ext uri="{FF2B5EF4-FFF2-40B4-BE49-F238E27FC236}">
                        <a16:creationId xmlns:a16="http://schemas.microsoft.com/office/drawing/2014/main" id="{B4D3DD50-70D4-4BD2-8E79-3A288F868007}"/>
                      </a:ext>
                    </a:extLst>
                  </p:cNvPr>
                  <p:cNvSpPr/>
                  <p:nvPr/>
                </p:nvSpPr>
                <p:spPr>
                  <a:xfrm>
                    <a:off x="7945003" y="2024433"/>
                    <a:ext cx="394896" cy="413337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305177 w 833111"/>
                      <a:gd name="connsiteY4" fmla="*/ 743 h 906417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50494 h 845711"/>
                      <a:gd name="connsiteX4" fmla="*/ 310200 w 833176"/>
                      <a:gd name="connsiteY4" fmla="*/ 32254 h 845711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118441 h 845711"/>
                      <a:gd name="connsiteX4" fmla="*/ 310200 w 833176"/>
                      <a:gd name="connsiteY4" fmla="*/ 32254 h 845711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99178 h 826448"/>
                      <a:gd name="connsiteX4" fmla="*/ 325269 w 833385"/>
                      <a:gd name="connsiteY4" fmla="*/ 76086 h 826448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55498 h 826448"/>
                      <a:gd name="connsiteX4" fmla="*/ 325269 w 833385"/>
                      <a:gd name="connsiteY4" fmla="*/ 76086 h 826448"/>
                      <a:gd name="connsiteX0" fmla="*/ 325269 w 832619"/>
                      <a:gd name="connsiteY0" fmla="*/ 79141 h 829503"/>
                      <a:gd name="connsiteX1" fmla="*/ 829153 w 832619"/>
                      <a:gd name="connsiteY1" fmla="*/ 63004 h 829503"/>
                      <a:gd name="connsiteX2" fmla="*/ 0 w 832619"/>
                      <a:gd name="connsiteY2" fmla="*/ 829503 h 829503"/>
                      <a:gd name="connsiteX3" fmla="*/ 2730 w 832619"/>
                      <a:gd name="connsiteY3" fmla="*/ 58553 h 829503"/>
                      <a:gd name="connsiteX4" fmla="*/ 325269 w 832619"/>
                      <a:gd name="connsiteY4" fmla="*/ 79141 h 829503"/>
                      <a:gd name="connsiteX0" fmla="*/ 360432 w 833005"/>
                      <a:gd name="connsiteY0" fmla="*/ 65047 h 834823"/>
                      <a:gd name="connsiteX1" fmla="*/ 829153 w 833005"/>
                      <a:gd name="connsiteY1" fmla="*/ 68324 h 834823"/>
                      <a:gd name="connsiteX2" fmla="*/ 0 w 833005"/>
                      <a:gd name="connsiteY2" fmla="*/ 834823 h 834823"/>
                      <a:gd name="connsiteX3" fmla="*/ 2730 w 833005"/>
                      <a:gd name="connsiteY3" fmla="*/ 63873 h 834823"/>
                      <a:gd name="connsiteX4" fmla="*/ 360432 w 833005"/>
                      <a:gd name="connsiteY4" fmla="*/ 65047 h 834823"/>
                      <a:gd name="connsiteX0" fmla="*/ 380524 w 833267"/>
                      <a:gd name="connsiteY0" fmla="*/ 51868 h 841058"/>
                      <a:gd name="connsiteX1" fmla="*/ 829153 w 833267"/>
                      <a:gd name="connsiteY1" fmla="*/ 74559 h 841058"/>
                      <a:gd name="connsiteX2" fmla="*/ 0 w 833267"/>
                      <a:gd name="connsiteY2" fmla="*/ 841058 h 841058"/>
                      <a:gd name="connsiteX3" fmla="*/ 2730 w 833267"/>
                      <a:gd name="connsiteY3" fmla="*/ 70108 h 841058"/>
                      <a:gd name="connsiteX4" fmla="*/ 380524 w 833267"/>
                      <a:gd name="connsiteY4" fmla="*/ 51868 h 841058"/>
                      <a:gd name="connsiteX0" fmla="*/ 380524 w 833010"/>
                      <a:gd name="connsiteY0" fmla="*/ 53270 h 842460"/>
                      <a:gd name="connsiteX1" fmla="*/ 829153 w 833010"/>
                      <a:gd name="connsiteY1" fmla="*/ 75961 h 842460"/>
                      <a:gd name="connsiteX2" fmla="*/ 0 w 833010"/>
                      <a:gd name="connsiteY2" fmla="*/ 842460 h 842460"/>
                      <a:gd name="connsiteX3" fmla="*/ 2730 w 833010"/>
                      <a:gd name="connsiteY3" fmla="*/ 71510 h 842460"/>
                      <a:gd name="connsiteX4" fmla="*/ 380524 w 833010"/>
                      <a:gd name="connsiteY4" fmla="*/ 53270 h 842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33010" h="842460">
                        <a:moveTo>
                          <a:pt x="380524" y="53270"/>
                        </a:moveTo>
                        <a:cubicBezTo>
                          <a:pt x="590517" y="30772"/>
                          <a:pt x="869094" y="-66375"/>
                          <a:pt x="829153" y="75961"/>
                        </a:cubicBezTo>
                        <a:cubicBezTo>
                          <a:pt x="819246" y="249869"/>
                          <a:pt x="515907" y="795199"/>
                          <a:pt x="0" y="842460"/>
                        </a:cubicBezTo>
                        <a:lnTo>
                          <a:pt x="2730" y="71510"/>
                        </a:lnTo>
                        <a:cubicBezTo>
                          <a:pt x="110243" y="78373"/>
                          <a:pt x="170531" y="75768"/>
                          <a:pt x="380524" y="5327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474" name="フリーフォーム: 図形 473">
                <a:extLst>
                  <a:ext uri="{FF2B5EF4-FFF2-40B4-BE49-F238E27FC236}">
                    <a16:creationId xmlns:a16="http://schemas.microsoft.com/office/drawing/2014/main" id="{658D3C0B-BD6E-414C-82D5-E1BAE68A2FEF}"/>
                  </a:ext>
                </a:extLst>
              </p:cNvPr>
              <p:cNvSpPr/>
              <p:nvPr/>
            </p:nvSpPr>
            <p:spPr>
              <a:xfrm>
                <a:off x="7554270" y="4809462"/>
                <a:ext cx="171101" cy="88906"/>
              </a:xfrm>
              <a:custGeom>
                <a:avLst/>
                <a:gdLst>
                  <a:gd name="connsiteX0" fmla="*/ 92393 w 171101"/>
                  <a:gd name="connsiteY0" fmla="*/ 0 h 88906"/>
                  <a:gd name="connsiteX1" fmla="*/ 165285 w 171101"/>
                  <a:gd name="connsiteY1" fmla="*/ 55697 h 88906"/>
                  <a:gd name="connsiteX2" fmla="*/ 171101 w 171101"/>
                  <a:gd name="connsiteY2" fmla="*/ 88906 h 88906"/>
                  <a:gd name="connsiteX3" fmla="*/ 156043 w 171101"/>
                  <a:gd name="connsiteY3" fmla="*/ 66283 h 88906"/>
                  <a:gd name="connsiteX4" fmla="*/ 92383 w 171101"/>
                  <a:gd name="connsiteY4" fmla="*/ 39573 h 88906"/>
                  <a:gd name="connsiteX5" fmla="*/ 28724 w 171101"/>
                  <a:gd name="connsiteY5" fmla="*/ 66283 h 88906"/>
                  <a:gd name="connsiteX6" fmla="*/ 13693 w 171101"/>
                  <a:gd name="connsiteY6" fmla="*/ 88865 h 88906"/>
                  <a:gd name="connsiteX7" fmla="*/ 19502 w 171101"/>
                  <a:gd name="connsiteY7" fmla="*/ 55697 h 88906"/>
                  <a:gd name="connsiteX8" fmla="*/ 22273 w 171101"/>
                  <a:gd name="connsiteY8" fmla="*/ 50958 h 88906"/>
                  <a:gd name="connsiteX9" fmla="*/ 0 w 171101"/>
                  <a:gd name="connsiteY9" fmla="*/ 12101 h 88906"/>
                  <a:gd name="connsiteX10" fmla="*/ 33574 w 171101"/>
                  <a:gd name="connsiteY10" fmla="*/ 31636 h 88906"/>
                  <a:gd name="connsiteX11" fmla="*/ 36456 w 171101"/>
                  <a:gd name="connsiteY11" fmla="*/ 26710 h 88906"/>
                  <a:gd name="connsiteX12" fmla="*/ 92393 w 171101"/>
                  <a:gd name="connsiteY12" fmla="*/ 0 h 88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71101" h="88906">
                    <a:moveTo>
                      <a:pt x="92393" y="0"/>
                    </a:moveTo>
                    <a:cubicBezTo>
                      <a:pt x="125161" y="0"/>
                      <a:pt x="153275" y="22966"/>
                      <a:pt x="165285" y="55697"/>
                    </a:cubicBezTo>
                    <a:lnTo>
                      <a:pt x="171101" y="88906"/>
                    </a:lnTo>
                    <a:lnTo>
                      <a:pt x="156043" y="66283"/>
                    </a:lnTo>
                    <a:cubicBezTo>
                      <a:pt x="139751" y="49780"/>
                      <a:pt x="117244" y="39573"/>
                      <a:pt x="92383" y="39573"/>
                    </a:cubicBezTo>
                    <a:cubicBezTo>
                      <a:pt x="67523" y="39573"/>
                      <a:pt x="45016" y="49780"/>
                      <a:pt x="28724" y="66283"/>
                    </a:cubicBezTo>
                    <a:lnTo>
                      <a:pt x="13693" y="88865"/>
                    </a:lnTo>
                    <a:lnTo>
                      <a:pt x="19502" y="55697"/>
                    </a:lnTo>
                    <a:lnTo>
                      <a:pt x="22273" y="50958"/>
                    </a:lnTo>
                    <a:lnTo>
                      <a:pt x="0" y="12101"/>
                    </a:lnTo>
                    <a:lnTo>
                      <a:pt x="33574" y="31636"/>
                    </a:lnTo>
                    <a:lnTo>
                      <a:pt x="36456" y="26710"/>
                    </a:lnTo>
                    <a:cubicBezTo>
                      <a:pt x="50771" y="10207"/>
                      <a:pt x="70548" y="0"/>
                      <a:pt x="9239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5" name="フリーフォーム: 図形 474">
                <a:extLst>
                  <a:ext uri="{FF2B5EF4-FFF2-40B4-BE49-F238E27FC236}">
                    <a16:creationId xmlns:a16="http://schemas.microsoft.com/office/drawing/2014/main" id="{0D3012F0-DC8B-4F9A-9917-1B96D30176BE}"/>
                  </a:ext>
                </a:extLst>
              </p:cNvPr>
              <p:cNvSpPr/>
              <p:nvPr/>
            </p:nvSpPr>
            <p:spPr>
              <a:xfrm>
                <a:off x="8054332" y="4809462"/>
                <a:ext cx="171101" cy="88906"/>
              </a:xfrm>
              <a:custGeom>
                <a:avLst/>
                <a:gdLst>
                  <a:gd name="connsiteX0" fmla="*/ 92393 w 171101"/>
                  <a:gd name="connsiteY0" fmla="*/ 0 h 88906"/>
                  <a:gd name="connsiteX1" fmla="*/ 165285 w 171101"/>
                  <a:gd name="connsiteY1" fmla="*/ 55697 h 88906"/>
                  <a:gd name="connsiteX2" fmla="*/ 171101 w 171101"/>
                  <a:gd name="connsiteY2" fmla="*/ 88906 h 88906"/>
                  <a:gd name="connsiteX3" fmla="*/ 156043 w 171101"/>
                  <a:gd name="connsiteY3" fmla="*/ 66283 h 88906"/>
                  <a:gd name="connsiteX4" fmla="*/ 92383 w 171101"/>
                  <a:gd name="connsiteY4" fmla="*/ 39573 h 88906"/>
                  <a:gd name="connsiteX5" fmla="*/ 28724 w 171101"/>
                  <a:gd name="connsiteY5" fmla="*/ 66283 h 88906"/>
                  <a:gd name="connsiteX6" fmla="*/ 13693 w 171101"/>
                  <a:gd name="connsiteY6" fmla="*/ 88865 h 88906"/>
                  <a:gd name="connsiteX7" fmla="*/ 19502 w 171101"/>
                  <a:gd name="connsiteY7" fmla="*/ 55697 h 88906"/>
                  <a:gd name="connsiteX8" fmla="*/ 22273 w 171101"/>
                  <a:gd name="connsiteY8" fmla="*/ 50958 h 88906"/>
                  <a:gd name="connsiteX9" fmla="*/ 0 w 171101"/>
                  <a:gd name="connsiteY9" fmla="*/ 12101 h 88906"/>
                  <a:gd name="connsiteX10" fmla="*/ 33574 w 171101"/>
                  <a:gd name="connsiteY10" fmla="*/ 31636 h 88906"/>
                  <a:gd name="connsiteX11" fmla="*/ 36456 w 171101"/>
                  <a:gd name="connsiteY11" fmla="*/ 26710 h 88906"/>
                  <a:gd name="connsiteX12" fmla="*/ 92393 w 171101"/>
                  <a:gd name="connsiteY12" fmla="*/ 0 h 88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71101" h="88906">
                    <a:moveTo>
                      <a:pt x="92393" y="0"/>
                    </a:moveTo>
                    <a:cubicBezTo>
                      <a:pt x="125161" y="0"/>
                      <a:pt x="153275" y="22966"/>
                      <a:pt x="165285" y="55697"/>
                    </a:cubicBezTo>
                    <a:lnTo>
                      <a:pt x="171101" y="88906"/>
                    </a:lnTo>
                    <a:lnTo>
                      <a:pt x="156043" y="66283"/>
                    </a:lnTo>
                    <a:cubicBezTo>
                      <a:pt x="139751" y="49780"/>
                      <a:pt x="117244" y="39573"/>
                      <a:pt x="92383" y="39573"/>
                    </a:cubicBezTo>
                    <a:cubicBezTo>
                      <a:pt x="67523" y="39573"/>
                      <a:pt x="45016" y="49780"/>
                      <a:pt x="28724" y="66283"/>
                    </a:cubicBezTo>
                    <a:lnTo>
                      <a:pt x="13693" y="88865"/>
                    </a:lnTo>
                    <a:lnTo>
                      <a:pt x="19502" y="55697"/>
                    </a:lnTo>
                    <a:lnTo>
                      <a:pt x="22273" y="50958"/>
                    </a:lnTo>
                    <a:lnTo>
                      <a:pt x="0" y="12101"/>
                    </a:lnTo>
                    <a:lnTo>
                      <a:pt x="33574" y="31636"/>
                    </a:lnTo>
                    <a:lnTo>
                      <a:pt x="36456" y="26710"/>
                    </a:lnTo>
                    <a:cubicBezTo>
                      <a:pt x="50771" y="10207"/>
                      <a:pt x="70548" y="0"/>
                      <a:pt x="9239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67738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4DBC6CFB-8170-46E9-810C-43131484CC0A}"/>
              </a:ext>
            </a:extLst>
          </p:cNvPr>
          <p:cNvGrpSpPr/>
          <p:nvPr/>
        </p:nvGrpSpPr>
        <p:grpSpPr>
          <a:xfrm>
            <a:off x="7340475" y="866064"/>
            <a:ext cx="1934014" cy="2666209"/>
            <a:chOff x="7340475" y="866064"/>
            <a:chExt cx="1934014" cy="2666209"/>
          </a:xfrm>
        </p:grpSpPr>
        <p:grpSp>
          <p:nvGrpSpPr>
            <p:cNvPr id="358" name="グループ化 357">
              <a:extLst>
                <a:ext uri="{FF2B5EF4-FFF2-40B4-BE49-F238E27FC236}">
                  <a16:creationId xmlns:a16="http://schemas.microsoft.com/office/drawing/2014/main" id="{5C3BA165-3574-4EC3-BD06-F89CADED5A68}"/>
                </a:ext>
              </a:extLst>
            </p:cNvPr>
            <p:cNvGrpSpPr/>
            <p:nvPr/>
          </p:nvGrpSpPr>
          <p:grpSpPr>
            <a:xfrm>
              <a:off x="8193113" y="866064"/>
              <a:ext cx="1081376" cy="1081375"/>
              <a:chOff x="2232261" y="866064"/>
              <a:chExt cx="1081376" cy="1081375"/>
            </a:xfrm>
          </p:grpSpPr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556C1BFC-910A-4015-ACF0-E136293731DA}"/>
                  </a:ext>
                </a:extLst>
              </p:cNvPr>
              <p:cNvSpPr/>
              <p:nvPr/>
            </p:nvSpPr>
            <p:spPr bwMode="auto">
              <a:xfrm>
                <a:off x="2232261" y="866064"/>
                <a:ext cx="1081376" cy="10813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64CF00EC-132E-4A2D-AD52-E7D49A3FEF49}"/>
                  </a:ext>
                </a:extLst>
              </p:cNvPr>
              <p:cNvSpPr/>
              <p:nvPr/>
            </p:nvSpPr>
            <p:spPr bwMode="auto">
              <a:xfrm>
                <a:off x="2470482" y="1085513"/>
                <a:ext cx="601754" cy="601753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8F80B2BF-278E-46DD-92B2-22E342142564}"/>
                </a:ext>
              </a:extLst>
            </p:cNvPr>
            <p:cNvGrpSpPr/>
            <p:nvPr/>
          </p:nvGrpSpPr>
          <p:grpSpPr>
            <a:xfrm>
              <a:off x="7340475" y="1272211"/>
              <a:ext cx="1165161" cy="2260062"/>
              <a:chOff x="7340475" y="1272211"/>
              <a:chExt cx="1165161" cy="2260062"/>
            </a:xfrm>
          </p:grpSpPr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9582E5FB-C935-4973-96F2-B7B03B5CD9C7}"/>
                  </a:ext>
                </a:extLst>
              </p:cNvPr>
              <p:cNvGrpSpPr/>
              <p:nvPr/>
            </p:nvGrpSpPr>
            <p:grpSpPr>
              <a:xfrm>
                <a:off x="7340475" y="1272211"/>
                <a:ext cx="1165161" cy="2260062"/>
                <a:chOff x="7340475" y="1272211"/>
                <a:chExt cx="1165161" cy="2260062"/>
              </a:xfrm>
            </p:grpSpPr>
            <p:grpSp>
              <p:nvGrpSpPr>
                <p:cNvPr id="492" name="グループ化 491">
                  <a:extLst>
                    <a:ext uri="{FF2B5EF4-FFF2-40B4-BE49-F238E27FC236}">
                      <a16:creationId xmlns:a16="http://schemas.microsoft.com/office/drawing/2014/main" id="{3BD0396C-0C68-4E13-B0CC-2846A6E7CC7A}"/>
                    </a:ext>
                  </a:extLst>
                </p:cNvPr>
                <p:cNvGrpSpPr/>
                <p:nvPr/>
              </p:nvGrpSpPr>
              <p:grpSpPr>
                <a:xfrm>
                  <a:off x="7340475" y="2287914"/>
                  <a:ext cx="1165161" cy="1244359"/>
                  <a:chOff x="-233171" y="2287914"/>
                  <a:chExt cx="1165161" cy="1244359"/>
                </a:xfrm>
              </p:grpSpPr>
              <p:grpSp>
                <p:nvGrpSpPr>
                  <p:cNvPr id="493" name="グループ化 492">
                    <a:extLst>
                      <a:ext uri="{FF2B5EF4-FFF2-40B4-BE49-F238E27FC236}">
                        <a16:creationId xmlns:a16="http://schemas.microsoft.com/office/drawing/2014/main" id="{5D352A58-D5AA-4E9E-AF4B-E23F6D185373}"/>
                      </a:ext>
                    </a:extLst>
                  </p:cNvPr>
                  <p:cNvGrpSpPr/>
                  <p:nvPr/>
                </p:nvGrpSpPr>
                <p:grpSpPr>
                  <a:xfrm>
                    <a:off x="-233171" y="2719455"/>
                    <a:ext cx="207180" cy="812217"/>
                    <a:chOff x="-238514" y="2719455"/>
                    <a:chExt cx="207180" cy="812217"/>
                  </a:xfrm>
                </p:grpSpPr>
                <p:sp>
                  <p:nvSpPr>
                    <p:cNvPr id="504" name="正方形/長方形 503">
                      <a:extLst>
                        <a:ext uri="{FF2B5EF4-FFF2-40B4-BE49-F238E27FC236}">
                          <a16:creationId xmlns:a16="http://schemas.microsoft.com/office/drawing/2014/main" id="{6D430E75-1703-471A-9B6F-2DF45AF03A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48719" y="3259931"/>
                      <a:ext cx="102860" cy="271741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05" name="フリーフォーム: 図形 504">
                      <a:extLst>
                        <a:ext uri="{FF2B5EF4-FFF2-40B4-BE49-F238E27FC236}">
                          <a16:creationId xmlns:a16="http://schemas.microsoft.com/office/drawing/2014/main" id="{C4D3A734-0E50-43D2-A9AC-11CB9AE383C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25099" y="2719455"/>
                      <a:ext cx="187409" cy="709545"/>
                    </a:xfrm>
                    <a:custGeom>
                      <a:avLst/>
                      <a:gdLst>
                        <a:gd name="connsiteX0" fmla="*/ 147354 w 184001"/>
                        <a:gd name="connsiteY0" fmla="*/ 0 h 709545"/>
                        <a:gd name="connsiteX1" fmla="*/ 184001 w 184001"/>
                        <a:gd name="connsiteY1" fmla="*/ 0 h 709545"/>
                        <a:gd name="connsiteX2" fmla="*/ 184001 w 184001"/>
                        <a:gd name="connsiteY2" fmla="*/ 709545 h 709545"/>
                        <a:gd name="connsiteX3" fmla="*/ 0 w 184001"/>
                        <a:gd name="connsiteY3" fmla="*/ 709545 h 709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4001" h="709545">
                          <a:moveTo>
                            <a:pt x="147354" y="0"/>
                          </a:moveTo>
                          <a:lnTo>
                            <a:pt x="184001" y="0"/>
                          </a:lnTo>
                          <a:lnTo>
                            <a:pt x="184001" y="709545"/>
                          </a:lnTo>
                          <a:lnTo>
                            <a:pt x="0" y="709545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506" name="グループ化 505">
                      <a:extLst>
                        <a:ext uri="{FF2B5EF4-FFF2-40B4-BE49-F238E27FC236}">
                          <a16:creationId xmlns:a16="http://schemas.microsoft.com/office/drawing/2014/main" id="{957E49A8-955C-4903-8640-024B2D982043}"/>
                        </a:ext>
                      </a:extLst>
                    </p:cNvPr>
                    <p:cNvGrpSpPr/>
                    <p:nvPr/>
                  </p:nvGrpSpPr>
                  <p:grpSpPr>
                    <a:xfrm rot="365149">
                      <a:off x="-238514" y="3334904"/>
                      <a:ext cx="207180" cy="111833"/>
                      <a:chOff x="-259976" y="3328232"/>
                      <a:chExt cx="233986" cy="111833"/>
                    </a:xfrm>
                  </p:grpSpPr>
                  <p:sp>
                    <p:nvSpPr>
                      <p:cNvPr id="507" name="正方形/長方形 506">
                        <a:extLst>
                          <a:ext uri="{FF2B5EF4-FFF2-40B4-BE49-F238E27FC236}">
                            <a16:creationId xmlns:a16="http://schemas.microsoft.com/office/drawing/2014/main" id="{82F691AA-E779-49B6-B52A-262F3AFACFE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259976" y="3328232"/>
                        <a:ext cx="233986" cy="111833"/>
                      </a:xfrm>
                      <a:prstGeom prst="rect">
                        <a:avLst/>
                      </a:prstGeom>
                      <a:solidFill>
                        <a:srgbClr val="00206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grpSp>
                    <p:nvGrpSpPr>
                      <p:cNvPr id="508" name="グループ化 507">
                        <a:extLst>
                          <a:ext uri="{FF2B5EF4-FFF2-40B4-BE49-F238E27FC236}">
                            <a16:creationId xmlns:a16="http://schemas.microsoft.com/office/drawing/2014/main" id="{AAAB7F9E-D87F-452E-BA1F-15EB8D9539C6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-259976" y="3352045"/>
                        <a:ext cx="233986" cy="65049"/>
                        <a:chOff x="-259976" y="3347282"/>
                        <a:chExt cx="233986" cy="126681"/>
                      </a:xfrm>
                      <a:solidFill>
                        <a:schemeClr val="bg1"/>
                      </a:solidFill>
                    </p:grpSpPr>
                    <p:sp>
                      <p:nvSpPr>
                        <p:cNvPr id="509" name="正方形/長方形 508">
                          <a:extLst>
                            <a:ext uri="{FF2B5EF4-FFF2-40B4-BE49-F238E27FC236}">
                              <a16:creationId xmlns:a16="http://schemas.microsoft.com/office/drawing/2014/main" id="{A448FF8B-A12D-4AA3-A300-BBA69ECD567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259976" y="3347282"/>
                          <a:ext cx="233986" cy="45719"/>
                        </a:xfrm>
                        <a:prstGeom prst="rect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510" name="正方形/長方形 509">
                          <a:extLst>
                            <a:ext uri="{FF2B5EF4-FFF2-40B4-BE49-F238E27FC236}">
                              <a16:creationId xmlns:a16="http://schemas.microsoft.com/office/drawing/2014/main" id="{3EF5053E-808C-462F-9CB4-51FF4C50EC2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259976" y="3428244"/>
                          <a:ext cx="233986" cy="45719"/>
                        </a:xfrm>
                        <a:prstGeom prst="rect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494" name="グループ化 493">
                    <a:extLst>
                      <a:ext uri="{FF2B5EF4-FFF2-40B4-BE49-F238E27FC236}">
                        <a16:creationId xmlns:a16="http://schemas.microsoft.com/office/drawing/2014/main" id="{161F9E5E-4986-47D4-B5B8-5C7D825906B5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724810" y="2719455"/>
                    <a:ext cx="207180" cy="812217"/>
                    <a:chOff x="-238514" y="2719455"/>
                    <a:chExt cx="207180" cy="812217"/>
                  </a:xfrm>
                </p:grpSpPr>
                <p:sp>
                  <p:nvSpPr>
                    <p:cNvPr id="497" name="正方形/長方形 496">
                      <a:extLst>
                        <a:ext uri="{FF2B5EF4-FFF2-40B4-BE49-F238E27FC236}">
                          <a16:creationId xmlns:a16="http://schemas.microsoft.com/office/drawing/2014/main" id="{97F25F80-C0C6-4387-A7CA-FDED445F65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48719" y="3259931"/>
                      <a:ext cx="102860" cy="271741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98" name="フリーフォーム: 図形 497">
                      <a:extLst>
                        <a:ext uri="{FF2B5EF4-FFF2-40B4-BE49-F238E27FC236}">
                          <a16:creationId xmlns:a16="http://schemas.microsoft.com/office/drawing/2014/main" id="{F9406C96-605D-4306-A9E5-C71D3D4050D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25099" y="2719455"/>
                      <a:ext cx="187409" cy="709545"/>
                    </a:xfrm>
                    <a:custGeom>
                      <a:avLst/>
                      <a:gdLst>
                        <a:gd name="connsiteX0" fmla="*/ 147354 w 184001"/>
                        <a:gd name="connsiteY0" fmla="*/ 0 h 709545"/>
                        <a:gd name="connsiteX1" fmla="*/ 184001 w 184001"/>
                        <a:gd name="connsiteY1" fmla="*/ 0 h 709545"/>
                        <a:gd name="connsiteX2" fmla="*/ 184001 w 184001"/>
                        <a:gd name="connsiteY2" fmla="*/ 709545 h 709545"/>
                        <a:gd name="connsiteX3" fmla="*/ 0 w 184001"/>
                        <a:gd name="connsiteY3" fmla="*/ 709545 h 709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4001" h="709545">
                          <a:moveTo>
                            <a:pt x="147354" y="0"/>
                          </a:moveTo>
                          <a:lnTo>
                            <a:pt x="184001" y="0"/>
                          </a:lnTo>
                          <a:lnTo>
                            <a:pt x="184001" y="709545"/>
                          </a:lnTo>
                          <a:lnTo>
                            <a:pt x="0" y="709545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499" name="グループ化 498">
                      <a:extLst>
                        <a:ext uri="{FF2B5EF4-FFF2-40B4-BE49-F238E27FC236}">
                          <a16:creationId xmlns:a16="http://schemas.microsoft.com/office/drawing/2014/main" id="{E3FE31F8-1964-4E81-AD6F-D1BA9E95BE48}"/>
                        </a:ext>
                      </a:extLst>
                    </p:cNvPr>
                    <p:cNvGrpSpPr/>
                    <p:nvPr/>
                  </p:nvGrpSpPr>
                  <p:grpSpPr>
                    <a:xfrm rot="365149">
                      <a:off x="-238514" y="3334904"/>
                      <a:ext cx="207180" cy="111833"/>
                      <a:chOff x="-259976" y="3328232"/>
                      <a:chExt cx="233986" cy="111833"/>
                    </a:xfrm>
                  </p:grpSpPr>
                  <p:sp>
                    <p:nvSpPr>
                      <p:cNvPr id="500" name="正方形/長方形 499">
                        <a:extLst>
                          <a:ext uri="{FF2B5EF4-FFF2-40B4-BE49-F238E27FC236}">
                            <a16:creationId xmlns:a16="http://schemas.microsoft.com/office/drawing/2014/main" id="{0F2AE0AE-200B-4732-99CD-D3CCB76E3A8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259976" y="3328232"/>
                        <a:ext cx="233986" cy="111833"/>
                      </a:xfrm>
                      <a:prstGeom prst="rect">
                        <a:avLst/>
                      </a:prstGeom>
                      <a:solidFill>
                        <a:srgbClr val="00206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grpSp>
                    <p:nvGrpSpPr>
                      <p:cNvPr id="501" name="グループ化 500">
                        <a:extLst>
                          <a:ext uri="{FF2B5EF4-FFF2-40B4-BE49-F238E27FC236}">
                            <a16:creationId xmlns:a16="http://schemas.microsoft.com/office/drawing/2014/main" id="{6038C881-172D-4533-8F16-08A90534053F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-259976" y="3352045"/>
                        <a:ext cx="233986" cy="65049"/>
                        <a:chOff x="-259976" y="3347282"/>
                        <a:chExt cx="233986" cy="126681"/>
                      </a:xfrm>
                      <a:solidFill>
                        <a:schemeClr val="bg1"/>
                      </a:solidFill>
                    </p:grpSpPr>
                    <p:sp>
                      <p:nvSpPr>
                        <p:cNvPr id="502" name="正方形/長方形 501">
                          <a:extLst>
                            <a:ext uri="{FF2B5EF4-FFF2-40B4-BE49-F238E27FC236}">
                              <a16:creationId xmlns:a16="http://schemas.microsoft.com/office/drawing/2014/main" id="{A51F17F0-0B4B-40CF-BF48-3FF44C4B1FE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259976" y="3347282"/>
                          <a:ext cx="233986" cy="45719"/>
                        </a:xfrm>
                        <a:prstGeom prst="rect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503" name="正方形/長方形 502">
                          <a:extLst>
                            <a:ext uri="{FF2B5EF4-FFF2-40B4-BE49-F238E27FC236}">
                              <a16:creationId xmlns:a16="http://schemas.microsoft.com/office/drawing/2014/main" id="{79E3A105-73F9-435F-B781-E25476C1E08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259976" y="3428244"/>
                          <a:ext cx="233986" cy="45719"/>
                        </a:xfrm>
                        <a:prstGeom prst="rect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</p:grpSp>
                </p:grpSp>
              </p:grpSp>
              <p:sp>
                <p:nvSpPr>
                  <p:cNvPr id="495" name="四角形: 上の 2 つの角を丸める 494">
                    <a:extLst>
                      <a:ext uri="{FF2B5EF4-FFF2-40B4-BE49-F238E27FC236}">
                        <a16:creationId xmlns:a16="http://schemas.microsoft.com/office/drawing/2014/main" id="{51534410-CECB-43BE-B803-705DB1B79BEC}"/>
                      </a:ext>
                    </a:extLst>
                  </p:cNvPr>
                  <p:cNvSpPr/>
                  <p:nvPr/>
                </p:nvSpPr>
                <p:spPr>
                  <a:xfrm>
                    <a:off x="-76648" y="2521745"/>
                    <a:ext cx="850458" cy="1010528"/>
                  </a:xfrm>
                  <a:prstGeom prst="round2SameRect">
                    <a:avLst>
                      <a:gd name="adj1" fmla="val 27887"/>
                      <a:gd name="adj2" fmla="val 0"/>
                    </a:avLst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6" name="フリーフォーム: 図形 495">
                    <a:extLst>
                      <a:ext uri="{FF2B5EF4-FFF2-40B4-BE49-F238E27FC236}">
                        <a16:creationId xmlns:a16="http://schemas.microsoft.com/office/drawing/2014/main" id="{024FB611-5691-4FC0-AE44-8863DE0EDB9D}"/>
                      </a:ext>
                    </a:extLst>
                  </p:cNvPr>
                  <p:cNvSpPr/>
                  <p:nvPr/>
                </p:nvSpPr>
                <p:spPr>
                  <a:xfrm>
                    <a:off x="99911" y="2287914"/>
                    <a:ext cx="497338" cy="355857"/>
                  </a:xfrm>
                  <a:custGeom>
                    <a:avLst/>
                    <a:gdLst>
                      <a:gd name="connsiteX0" fmla="*/ 162037 w 507652"/>
                      <a:gd name="connsiteY0" fmla="*/ 0 h 393957"/>
                      <a:gd name="connsiteX1" fmla="*/ 345615 w 507652"/>
                      <a:gd name="connsiteY1" fmla="*/ 0 h 393957"/>
                      <a:gd name="connsiteX2" fmla="*/ 368206 w 507652"/>
                      <a:gd name="connsiteY2" fmla="*/ 233831 h 393957"/>
                      <a:gd name="connsiteX3" fmla="*/ 418392 w 507652"/>
                      <a:gd name="connsiteY3" fmla="*/ 233831 h 393957"/>
                      <a:gd name="connsiteX4" fmla="*/ 487118 w 507652"/>
                      <a:gd name="connsiteY4" fmla="*/ 240759 h 393957"/>
                      <a:gd name="connsiteX5" fmla="*/ 490977 w 507652"/>
                      <a:gd name="connsiteY5" fmla="*/ 241957 h 393957"/>
                      <a:gd name="connsiteX6" fmla="*/ 502495 w 507652"/>
                      <a:gd name="connsiteY6" fmla="*/ 258444 h 393957"/>
                      <a:gd name="connsiteX7" fmla="*/ 507652 w 507652"/>
                      <a:gd name="connsiteY7" fmla="*/ 281174 h 393957"/>
                      <a:gd name="connsiteX8" fmla="*/ 253826 w 507652"/>
                      <a:gd name="connsiteY8" fmla="*/ 393957 h 393957"/>
                      <a:gd name="connsiteX9" fmla="*/ 0 w 507652"/>
                      <a:gd name="connsiteY9" fmla="*/ 281174 h 393957"/>
                      <a:gd name="connsiteX10" fmla="*/ 5157 w 507652"/>
                      <a:gd name="connsiteY10" fmla="*/ 258444 h 393957"/>
                      <a:gd name="connsiteX11" fmla="*/ 16327 w 507652"/>
                      <a:gd name="connsiteY11" fmla="*/ 242455 h 393957"/>
                      <a:gd name="connsiteX12" fmla="*/ 21791 w 507652"/>
                      <a:gd name="connsiteY12" fmla="*/ 240759 h 393957"/>
                      <a:gd name="connsiteX13" fmla="*/ 90517 w 507652"/>
                      <a:gd name="connsiteY13" fmla="*/ 233831 h 393957"/>
                      <a:gd name="connsiteX14" fmla="*/ 139446 w 507652"/>
                      <a:gd name="connsiteY14" fmla="*/ 233831 h 393957"/>
                      <a:gd name="connsiteX0" fmla="*/ 156880 w 502495"/>
                      <a:gd name="connsiteY0" fmla="*/ 0 h 394144"/>
                      <a:gd name="connsiteX1" fmla="*/ 340458 w 502495"/>
                      <a:gd name="connsiteY1" fmla="*/ 0 h 394144"/>
                      <a:gd name="connsiteX2" fmla="*/ 363049 w 502495"/>
                      <a:gd name="connsiteY2" fmla="*/ 233831 h 394144"/>
                      <a:gd name="connsiteX3" fmla="*/ 413235 w 502495"/>
                      <a:gd name="connsiteY3" fmla="*/ 233831 h 394144"/>
                      <a:gd name="connsiteX4" fmla="*/ 481961 w 502495"/>
                      <a:gd name="connsiteY4" fmla="*/ 240759 h 394144"/>
                      <a:gd name="connsiteX5" fmla="*/ 485820 w 502495"/>
                      <a:gd name="connsiteY5" fmla="*/ 241957 h 394144"/>
                      <a:gd name="connsiteX6" fmla="*/ 497338 w 502495"/>
                      <a:gd name="connsiteY6" fmla="*/ 258444 h 394144"/>
                      <a:gd name="connsiteX7" fmla="*/ 502495 w 502495"/>
                      <a:gd name="connsiteY7" fmla="*/ 281174 h 394144"/>
                      <a:gd name="connsiteX8" fmla="*/ 248669 w 502495"/>
                      <a:gd name="connsiteY8" fmla="*/ 393957 h 394144"/>
                      <a:gd name="connsiteX9" fmla="*/ 0 w 502495"/>
                      <a:gd name="connsiteY9" fmla="*/ 258444 h 394144"/>
                      <a:gd name="connsiteX10" fmla="*/ 11170 w 502495"/>
                      <a:gd name="connsiteY10" fmla="*/ 242455 h 394144"/>
                      <a:gd name="connsiteX11" fmla="*/ 16634 w 502495"/>
                      <a:gd name="connsiteY11" fmla="*/ 240759 h 394144"/>
                      <a:gd name="connsiteX12" fmla="*/ 85360 w 502495"/>
                      <a:gd name="connsiteY12" fmla="*/ 233831 h 394144"/>
                      <a:gd name="connsiteX13" fmla="*/ 134289 w 502495"/>
                      <a:gd name="connsiteY13" fmla="*/ 233831 h 394144"/>
                      <a:gd name="connsiteX14" fmla="*/ 156880 w 502495"/>
                      <a:gd name="connsiteY14" fmla="*/ 0 h 394144"/>
                      <a:gd name="connsiteX0" fmla="*/ 156880 w 497338"/>
                      <a:gd name="connsiteY0" fmla="*/ 0 h 393957"/>
                      <a:gd name="connsiteX1" fmla="*/ 340458 w 497338"/>
                      <a:gd name="connsiteY1" fmla="*/ 0 h 393957"/>
                      <a:gd name="connsiteX2" fmla="*/ 363049 w 497338"/>
                      <a:gd name="connsiteY2" fmla="*/ 233831 h 393957"/>
                      <a:gd name="connsiteX3" fmla="*/ 413235 w 497338"/>
                      <a:gd name="connsiteY3" fmla="*/ 233831 h 393957"/>
                      <a:gd name="connsiteX4" fmla="*/ 481961 w 497338"/>
                      <a:gd name="connsiteY4" fmla="*/ 240759 h 393957"/>
                      <a:gd name="connsiteX5" fmla="*/ 485820 w 497338"/>
                      <a:gd name="connsiteY5" fmla="*/ 241957 h 393957"/>
                      <a:gd name="connsiteX6" fmla="*/ 497338 w 497338"/>
                      <a:gd name="connsiteY6" fmla="*/ 258444 h 393957"/>
                      <a:gd name="connsiteX7" fmla="*/ 248669 w 497338"/>
                      <a:gd name="connsiteY7" fmla="*/ 393957 h 393957"/>
                      <a:gd name="connsiteX8" fmla="*/ 0 w 497338"/>
                      <a:gd name="connsiteY8" fmla="*/ 258444 h 393957"/>
                      <a:gd name="connsiteX9" fmla="*/ 11170 w 497338"/>
                      <a:gd name="connsiteY9" fmla="*/ 242455 h 393957"/>
                      <a:gd name="connsiteX10" fmla="*/ 16634 w 497338"/>
                      <a:gd name="connsiteY10" fmla="*/ 240759 h 393957"/>
                      <a:gd name="connsiteX11" fmla="*/ 85360 w 497338"/>
                      <a:gd name="connsiteY11" fmla="*/ 233831 h 393957"/>
                      <a:gd name="connsiteX12" fmla="*/ 134289 w 497338"/>
                      <a:gd name="connsiteY12" fmla="*/ 233831 h 393957"/>
                      <a:gd name="connsiteX13" fmla="*/ 156880 w 497338"/>
                      <a:gd name="connsiteY13" fmla="*/ 0 h 393957"/>
                      <a:gd name="connsiteX0" fmla="*/ 156880 w 497338"/>
                      <a:gd name="connsiteY0" fmla="*/ 0 h 448725"/>
                      <a:gd name="connsiteX1" fmla="*/ 340458 w 497338"/>
                      <a:gd name="connsiteY1" fmla="*/ 0 h 448725"/>
                      <a:gd name="connsiteX2" fmla="*/ 363049 w 497338"/>
                      <a:gd name="connsiteY2" fmla="*/ 233831 h 448725"/>
                      <a:gd name="connsiteX3" fmla="*/ 413235 w 497338"/>
                      <a:gd name="connsiteY3" fmla="*/ 233831 h 448725"/>
                      <a:gd name="connsiteX4" fmla="*/ 481961 w 497338"/>
                      <a:gd name="connsiteY4" fmla="*/ 240759 h 448725"/>
                      <a:gd name="connsiteX5" fmla="*/ 485820 w 497338"/>
                      <a:gd name="connsiteY5" fmla="*/ 241957 h 448725"/>
                      <a:gd name="connsiteX6" fmla="*/ 497338 w 497338"/>
                      <a:gd name="connsiteY6" fmla="*/ 258444 h 448725"/>
                      <a:gd name="connsiteX7" fmla="*/ 248669 w 497338"/>
                      <a:gd name="connsiteY7" fmla="*/ 448725 h 448725"/>
                      <a:gd name="connsiteX8" fmla="*/ 0 w 497338"/>
                      <a:gd name="connsiteY8" fmla="*/ 258444 h 448725"/>
                      <a:gd name="connsiteX9" fmla="*/ 11170 w 497338"/>
                      <a:gd name="connsiteY9" fmla="*/ 242455 h 448725"/>
                      <a:gd name="connsiteX10" fmla="*/ 16634 w 497338"/>
                      <a:gd name="connsiteY10" fmla="*/ 240759 h 448725"/>
                      <a:gd name="connsiteX11" fmla="*/ 85360 w 497338"/>
                      <a:gd name="connsiteY11" fmla="*/ 233831 h 448725"/>
                      <a:gd name="connsiteX12" fmla="*/ 134289 w 497338"/>
                      <a:gd name="connsiteY12" fmla="*/ 233831 h 448725"/>
                      <a:gd name="connsiteX13" fmla="*/ 156880 w 497338"/>
                      <a:gd name="connsiteY13" fmla="*/ 0 h 448725"/>
                      <a:gd name="connsiteX0" fmla="*/ 156880 w 497338"/>
                      <a:gd name="connsiteY0" fmla="*/ 0 h 355857"/>
                      <a:gd name="connsiteX1" fmla="*/ 340458 w 497338"/>
                      <a:gd name="connsiteY1" fmla="*/ 0 h 355857"/>
                      <a:gd name="connsiteX2" fmla="*/ 363049 w 497338"/>
                      <a:gd name="connsiteY2" fmla="*/ 233831 h 355857"/>
                      <a:gd name="connsiteX3" fmla="*/ 413235 w 497338"/>
                      <a:gd name="connsiteY3" fmla="*/ 233831 h 355857"/>
                      <a:gd name="connsiteX4" fmla="*/ 481961 w 497338"/>
                      <a:gd name="connsiteY4" fmla="*/ 240759 h 355857"/>
                      <a:gd name="connsiteX5" fmla="*/ 485820 w 497338"/>
                      <a:gd name="connsiteY5" fmla="*/ 241957 h 355857"/>
                      <a:gd name="connsiteX6" fmla="*/ 497338 w 497338"/>
                      <a:gd name="connsiteY6" fmla="*/ 258444 h 355857"/>
                      <a:gd name="connsiteX7" fmla="*/ 253432 w 497338"/>
                      <a:gd name="connsiteY7" fmla="*/ 355857 h 355857"/>
                      <a:gd name="connsiteX8" fmla="*/ 0 w 497338"/>
                      <a:gd name="connsiteY8" fmla="*/ 258444 h 355857"/>
                      <a:gd name="connsiteX9" fmla="*/ 11170 w 497338"/>
                      <a:gd name="connsiteY9" fmla="*/ 242455 h 355857"/>
                      <a:gd name="connsiteX10" fmla="*/ 16634 w 497338"/>
                      <a:gd name="connsiteY10" fmla="*/ 240759 h 355857"/>
                      <a:gd name="connsiteX11" fmla="*/ 85360 w 497338"/>
                      <a:gd name="connsiteY11" fmla="*/ 233831 h 355857"/>
                      <a:gd name="connsiteX12" fmla="*/ 134289 w 497338"/>
                      <a:gd name="connsiteY12" fmla="*/ 233831 h 355857"/>
                      <a:gd name="connsiteX13" fmla="*/ 156880 w 497338"/>
                      <a:gd name="connsiteY13" fmla="*/ 0 h 355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97338" h="355857">
                        <a:moveTo>
                          <a:pt x="156880" y="0"/>
                        </a:moveTo>
                        <a:lnTo>
                          <a:pt x="340458" y="0"/>
                        </a:lnTo>
                        <a:lnTo>
                          <a:pt x="363049" y="233831"/>
                        </a:lnTo>
                        <a:lnTo>
                          <a:pt x="413235" y="233831"/>
                        </a:lnTo>
                        <a:cubicBezTo>
                          <a:pt x="436777" y="233831"/>
                          <a:pt x="459762" y="236217"/>
                          <a:pt x="481961" y="240759"/>
                        </a:cubicBezTo>
                        <a:lnTo>
                          <a:pt x="485820" y="241957"/>
                        </a:lnTo>
                        <a:lnTo>
                          <a:pt x="497338" y="258444"/>
                        </a:lnTo>
                        <a:cubicBezTo>
                          <a:pt x="457813" y="283777"/>
                          <a:pt x="336322" y="355857"/>
                          <a:pt x="253432" y="355857"/>
                        </a:cubicBezTo>
                        <a:cubicBezTo>
                          <a:pt x="169683" y="352069"/>
                          <a:pt x="39583" y="283694"/>
                          <a:pt x="0" y="258444"/>
                        </a:cubicBezTo>
                        <a:lnTo>
                          <a:pt x="11170" y="242455"/>
                        </a:lnTo>
                        <a:lnTo>
                          <a:pt x="16634" y="240759"/>
                        </a:lnTo>
                        <a:cubicBezTo>
                          <a:pt x="38833" y="236217"/>
                          <a:pt x="61818" y="233831"/>
                          <a:pt x="85360" y="233831"/>
                        </a:cubicBezTo>
                        <a:lnTo>
                          <a:pt x="134289" y="233831"/>
                        </a:lnTo>
                        <a:lnTo>
                          <a:pt x="156880" y="0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11" name="グループ化 510">
                  <a:extLst>
                    <a:ext uri="{FF2B5EF4-FFF2-40B4-BE49-F238E27FC236}">
                      <a16:creationId xmlns:a16="http://schemas.microsoft.com/office/drawing/2014/main" id="{F090F497-CF62-4DA3-84A3-B8652D7B6B03}"/>
                    </a:ext>
                  </a:extLst>
                </p:cNvPr>
                <p:cNvGrpSpPr/>
                <p:nvPr/>
              </p:nvGrpSpPr>
              <p:grpSpPr>
                <a:xfrm>
                  <a:off x="7518324" y="2510902"/>
                  <a:ext cx="796603" cy="838891"/>
                  <a:chOff x="4566245" y="2558606"/>
                  <a:chExt cx="796603" cy="838891"/>
                </a:xfrm>
              </p:grpSpPr>
              <p:sp>
                <p:nvSpPr>
                  <p:cNvPr id="512" name="楕円 20">
                    <a:extLst>
                      <a:ext uri="{FF2B5EF4-FFF2-40B4-BE49-F238E27FC236}">
                        <a16:creationId xmlns:a16="http://schemas.microsoft.com/office/drawing/2014/main" id="{BF64E325-765A-4DED-86F8-FF74B9340880}"/>
                      </a:ext>
                    </a:extLst>
                  </p:cNvPr>
                  <p:cNvSpPr/>
                  <p:nvPr/>
                </p:nvSpPr>
                <p:spPr>
                  <a:xfrm rot="19251567">
                    <a:off x="4706033" y="2608588"/>
                    <a:ext cx="99453" cy="590776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513" name="グループ化 512">
                    <a:extLst>
                      <a:ext uri="{FF2B5EF4-FFF2-40B4-BE49-F238E27FC236}">
                        <a16:creationId xmlns:a16="http://schemas.microsoft.com/office/drawing/2014/main" id="{EC17889D-A1E3-4CF9-90C3-FEB4810C071A}"/>
                      </a:ext>
                    </a:extLst>
                  </p:cNvPr>
                  <p:cNvGrpSpPr/>
                  <p:nvPr/>
                </p:nvGrpSpPr>
                <p:grpSpPr>
                  <a:xfrm>
                    <a:off x="4566245" y="2558606"/>
                    <a:ext cx="796603" cy="838891"/>
                    <a:chOff x="4566137" y="2557224"/>
                    <a:chExt cx="796603" cy="838891"/>
                  </a:xfrm>
                </p:grpSpPr>
                <p:sp>
                  <p:nvSpPr>
                    <p:cNvPr id="514" name="二等辺三角形 513">
                      <a:extLst>
                        <a:ext uri="{FF2B5EF4-FFF2-40B4-BE49-F238E27FC236}">
                          <a16:creationId xmlns:a16="http://schemas.microsoft.com/office/drawing/2014/main" id="{657AC716-B823-4E27-9B46-8491057A9A66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778370" y="2639138"/>
                      <a:ext cx="392622" cy="415472"/>
                    </a:xfrm>
                    <a:prstGeom prst="triangle">
                      <a:avLst/>
                    </a:prstGeom>
                    <a:solidFill>
                      <a:srgbClr val="00206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15" name="楕円 20">
                      <a:extLst>
                        <a:ext uri="{FF2B5EF4-FFF2-40B4-BE49-F238E27FC236}">
                          <a16:creationId xmlns:a16="http://schemas.microsoft.com/office/drawing/2014/main" id="{D30BE91A-9F16-4398-A4DE-022691A069FC}"/>
                        </a:ext>
                      </a:extLst>
                    </p:cNvPr>
                    <p:cNvSpPr/>
                    <p:nvPr/>
                  </p:nvSpPr>
                  <p:spPr>
                    <a:xfrm rot="2348433" flipH="1">
                      <a:off x="5128206" y="2607206"/>
                      <a:ext cx="99453" cy="590776"/>
                    </a:xfrm>
                    <a:custGeom>
                      <a:avLst/>
                      <a:gdLst>
                        <a:gd name="connsiteX0" fmla="*/ 0 w 184533"/>
                        <a:gd name="connsiteY0" fmla="*/ 299960 h 599920"/>
                        <a:gd name="connsiteX1" fmla="*/ 92267 w 184533"/>
                        <a:gd name="connsiteY1" fmla="*/ 0 h 599920"/>
                        <a:gd name="connsiteX2" fmla="*/ 184534 w 184533"/>
                        <a:gd name="connsiteY2" fmla="*/ 299960 h 599920"/>
                        <a:gd name="connsiteX3" fmla="*/ 92267 w 184533"/>
                        <a:gd name="connsiteY3" fmla="*/ 599920 h 599920"/>
                        <a:gd name="connsiteX4" fmla="*/ 0 w 184533"/>
                        <a:gd name="connsiteY4" fmla="*/ 299960 h 599920"/>
                        <a:gd name="connsiteX0" fmla="*/ 0 w 103800"/>
                        <a:gd name="connsiteY0" fmla="*/ 308298 h 616596"/>
                        <a:gd name="connsiteX1" fmla="*/ 92267 w 103800"/>
                        <a:gd name="connsiteY1" fmla="*/ 8338 h 616596"/>
                        <a:gd name="connsiteX2" fmla="*/ 92267 w 103800"/>
                        <a:gd name="connsiteY2" fmla="*/ 608258 h 616596"/>
                        <a:gd name="connsiteX3" fmla="*/ 0 w 103800"/>
                        <a:gd name="connsiteY3" fmla="*/ 308298 h 6165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03800" h="616596">
                          <a:moveTo>
                            <a:pt x="0" y="308298"/>
                          </a:moveTo>
                          <a:cubicBezTo>
                            <a:pt x="0" y="142635"/>
                            <a:pt x="76889" y="-41655"/>
                            <a:pt x="92267" y="8338"/>
                          </a:cubicBezTo>
                          <a:cubicBezTo>
                            <a:pt x="107645" y="58331"/>
                            <a:pt x="107645" y="558265"/>
                            <a:pt x="92267" y="608258"/>
                          </a:cubicBezTo>
                          <a:cubicBezTo>
                            <a:pt x="76889" y="658251"/>
                            <a:pt x="0" y="473961"/>
                            <a:pt x="0" y="308298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516" name="グループ化 515">
                      <a:extLst>
                        <a:ext uri="{FF2B5EF4-FFF2-40B4-BE49-F238E27FC236}">
                          <a16:creationId xmlns:a16="http://schemas.microsoft.com/office/drawing/2014/main" id="{50EF0BDB-2FDD-4C6A-964B-1A3B72624347}"/>
                        </a:ext>
                      </a:extLst>
                    </p:cNvPr>
                    <p:cNvGrpSpPr/>
                    <p:nvPr/>
                  </p:nvGrpSpPr>
                  <p:grpSpPr>
                    <a:xfrm rot="1800000">
                      <a:off x="4772172" y="3072440"/>
                      <a:ext cx="191239" cy="323675"/>
                      <a:chOff x="1450541" y="5088848"/>
                      <a:chExt cx="240910" cy="397551"/>
                    </a:xfrm>
                  </p:grpSpPr>
                  <p:sp>
                    <p:nvSpPr>
                      <p:cNvPr id="526" name="フリーフォーム: 図形 525">
                        <a:extLst>
                          <a:ext uri="{FF2B5EF4-FFF2-40B4-BE49-F238E27FC236}">
                            <a16:creationId xmlns:a16="http://schemas.microsoft.com/office/drawing/2014/main" id="{ACD5BF09-3A52-4679-AFFE-0B8E8CCE04D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450541" y="5088848"/>
                        <a:ext cx="240910" cy="397551"/>
                      </a:xfrm>
                      <a:custGeom>
                        <a:avLst/>
                        <a:gdLst>
                          <a:gd name="connsiteX0" fmla="*/ 120455 w 240910"/>
                          <a:gd name="connsiteY0" fmla="*/ 0 h 290804"/>
                          <a:gd name="connsiteX1" fmla="*/ 205630 w 240910"/>
                          <a:gd name="connsiteY1" fmla="*/ 35280 h 290804"/>
                          <a:gd name="connsiteX2" fmla="*/ 205630 w 240910"/>
                          <a:gd name="connsiteY2" fmla="*/ 205630 h 290804"/>
                          <a:gd name="connsiteX3" fmla="*/ 120455 w 240910"/>
                          <a:gd name="connsiteY3" fmla="*/ 290804 h 290804"/>
                          <a:gd name="connsiteX4" fmla="*/ 35280 w 240910"/>
                          <a:gd name="connsiteY4" fmla="*/ 205630 h 290804"/>
                          <a:gd name="connsiteX5" fmla="*/ 35280 w 240910"/>
                          <a:gd name="connsiteY5" fmla="*/ 35280 h 290804"/>
                          <a:gd name="connsiteX6" fmla="*/ 120455 w 240910"/>
                          <a:gd name="connsiteY6" fmla="*/ 0 h 290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240910" h="290804">
                            <a:moveTo>
                              <a:pt x="120455" y="0"/>
                            </a:moveTo>
                            <a:cubicBezTo>
                              <a:pt x="151282" y="0"/>
                              <a:pt x="182109" y="11760"/>
                              <a:pt x="205630" y="35280"/>
                            </a:cubicBezTo>
                            <a:cubicBezTo>
                              <a:pt x="252670" y="82320"/>
                              <a:pt x="252670" y="158590"/>
                              <a:pt x="205630" y="205630"/>
                            </a:cubicBezTo>
                            <a:lnTo>
                              <a:pt x="120455" y="290804"/>
                            </a:lnTo>
                            <a:lnTo>
                              <a:pt x="35280" y="205630"/>
                            </a:lnTo>
                            <a:cubicBezTo>
                              <a:pt x="-11760" y="158590"/>
                              <a:pt x="-11760" y="82320"/>
                              <a:pt x="35280" y="35280"/>
                            </a:cubicBezTo>
                            <a:cubicBezTo>
                              <a:pt x="58801" y="11760"/>
                              <a:pt x="89628" y="0"/>
                              <a:pt x="120455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B05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27" name="フリーフォーム: 図形 526">
                        <a:extLst>
                          <a:ext uri="{FF2B5EF4-FFF2-40B4-BE49-F238E27FC236}">
                            <a16:creationId xmlns:a16="http://schemas.microsoft.com/office/drawing/2014/main" id="{BD462F8C-1603-4D33-A7C4-9C715582F4E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03692" y="5115029"/>
                        <a:ext cx="134608" cy="266000"/>
                      </a:xfrm>
                      <a:custGeom>
                        <a:avLst/>
                        <a:gdLst>
                          <a:gd name="connsiteX0" fmla="*/ 120455 w 240910"/>
                          <a:gd name="connsiteY0" fmla="*/ 0 h 290804"/>
                          <a:gd name="connsiteX1" fmla="*/ 205630 w 240910"/>
                          <a:gd name="connsiteY1" fmla="*/ 35280 h 290804"/>
                          <a:gd name="connsiteX2" fmla="*/ 205630 w 240910"/>
                          <a:gd name="connsiteY2" fmla="*/ 205630 h 290804"/>
                          <a:gd name="connsiteX3" fmla="*/ 120455 w 240910"/>
                          <a:gd name="connsiteY3" fmla="*/ 290804 h 290804"/>
                          <a:gd name="connsiteX4" fmla="*/ 35280 w 240910"/>
                          <a:gd name="connsiteY4" fmla="*/ 205630 h 290804"/>
                          <a:gd name="connsiteX5" fmla="*/ 35280 w 240910"/>
                          <a:gd name="connsiteY5" fmla="*/ 35280 h 290804"/>
                          <a:gd name="connsiteX6" fmla="*/ 120455 w 240910"/>
                          <a:gd name="connsiteY6" fmla="*/ 0 h 290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240910" h="290804">
                            <a:moveTo>
                              <a:pt x="120455" y="0"/>
                            </a:moveTo>
                            <a:cubicBezTo>
                              <a:pt x="151282" y="0"/>
                              <a:pt x="182109" y="11760"/>
                              <a:pt x="205630" y="35280"/>
                            </a:cubicBezTo>
                            <a:cubicBezTo>
                              <a:pt x="252670" y="82320"/>
                              <a:pt x="252670" y="158590"/>
                              <a:pt x="205630" y="205630"/>
                            </a:cubicBezTo>
                            <a:lnTo>
                              <a:pt x="120455" y="290804"/>
                            </a:lnTo>
                            <a:lnTo>
                              <a:pt x="35280" y="205630"/>
                            </a:lnTo>
                            <a:cubicBezTo>
                              <a:pt x="-11760" y="158590"/>
                              <a:pt x="-11760" y="82320"/>
                              <a:pt x="35280" y="35280"/>
                            </a:cubicBezTo>
                            <a:cubicBezTo>
                              <a:pt x="58801" y="11760"/>
                              <a:pt x="89628" y="0"/>
                              <a:pt x="120455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50196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517" name="グループ化 516">
                      <a:extLst>
                        <a:ext uri="{FF2B5EF4-FFF2-40B4-BE49-F238E27FC236}">
                          <a16:creationId xmlns:a16="http://schemas.microsoft.com/office/drawing/2014/main" id="{A1230078-35C3-4555-B66F-BB2F01B99324}"/>
                        </a:ext>
                      </a:extLst>
                    </p:cNvPr>
                    <p:cNvGrpSpPr/>
                    <p:nvPr/>
                  </p:nvGrpSpPr>
                  <p:grpSpPr>
                    <a:xfrm rot="19800000" flipH="1">
                      <a:off x="4984404" y="3072438"/>
                      <a:ext cx="191239" cy="323675"/>
                      <a:chOff x="1450541" y="5088848"/>
                      <a:chExt cx="240910" cy="397551"/>
                    </a:xfrm>
                  </p:grpSpPr>
                  <p:sp>
                    <p:nvSpPr>
                      <p:cNvPr id="524" name="フリーフォーム: 図形 523">
                        <a:extLst>
                          <a:ext uri="{FF2B5EF4-FFF2-40B4-BE49-F238E27FC236}">
                            <a16:creationId xmlns:a16="http://schemas.microsoft.com/office/drawing/2014/main" id="{E1FEBCD5-FE8A-4CED-8C78-601DCAEBBE5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450541" y="5088848"/>
                        <a:ext cx="240910" cy="397551"/>
                      </a:xfrm>
                      <a:custGeom>
                        <a:avLst/>
                        <a:gdLst>
                          <a:gd name="connsiteX0" fmla="*/ 120455 w 240910"/>
                          <a:gd name="connsiteY0" fmla="*/ 0 h 290804"/>
                          <a:gd name="connsiteX1" fmla="*/ 205630 w 240910"/>
                          <a:gd name="connsiteY1" fmla="*/ 35280 h 290804"/>
                          <a:gd name="connsiteX2" fmla="*/ 205630 w 240910"/>
                          <a:gd name="connsiteY2" fmla="*/ 205630 h 290804"/>
                          <a:gd name="connsiteX3" fmla="*/ 120455 w 240910"/>
                          <a:gd name="connsiteY3" fmla="*/ 290804 h 290804"/>
                          <a:gd name="connsiteX4" fmla="*/ 35280 w 240910"/>
                          <a:gd name="connsiteY4" fmla="*/ 205630 h 290804"/>
                          <a:gd name="connsiteX5" fmla="*/ 35280 w 240910"/>
                          <a:gd name="connsiteY5" fmla="*/ 35280 h 290804"/>
                          <a:gd name="connsiteX6" fmla="*/ 120455 w 240910"/>
                          <a:gd name="connsiteY6" fmla="*/ 0 h 290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240910" h="290804">
                            <a:moveTo>
                              <a:pt x="120455" y="0"/>
                            </a:moveTo>
                            <a:cubicBezTo>
                              <a:pt x="151282" y="0"/>
                              <a:pt x="182109" y="11760"/>
                              <a:pt x="205630" y="35280"/>
                            </a:cubicBezTo>
                            <a:cubicBezTo>
                              <a:pt x="252670" y="82320"/>
                              <a:pt x="252670" y="158590"/>
                              <a:pt x="205630" y="205630"/>
                            </a:cubicBezTo>
                            <a:lnTo>
                              <a:pt x="120455" y="290804"/>
                            </a:lnTo>
                            <a:lnTo>
                              <a:pt x="35280" y="205630"/>
                            </a:lnTo>
                            <a:cubicBezTo>
                              <a:pt x="-11760" y="158590"/>
                              <a:pt x="-11760" y="82320"/>
                              <a:pt x="35280" y="35280"/>
                            </a:cubicBezTo>
                            <a:cubicBezTo>
                              <a:pt x="58801" y="11760"/>
                              <a:pt x="89628" y="0"/>
                              <a:pt x="120455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B05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25" name="フリーフォーム: 図形 524">
                        <a:extLst>
                          <a:ext uri="{FF2B5EF4-FFF2-40B4-BE49-F238E27FC236}">
                            <a16:creationId xmlns:a16="http://schemas.microsoft.com/office/drawing/2014/main" id="{75B145BB-F52F-4314-AD77-5C52465EBEA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03692" y="5115029"/>
                        <a:ext cx="134608" cy="266000"/>
                      </a:xfrm>
                      <a:custGeom>
                        <a:avLst/>
                        <a:gdLst>
                          <a:gd name="connsiteX0" fmla="*/ 120455 w 240910"/>
                          <a:gd name="connsiteY0" fmla="*/ 0 h 290804"/>
                          <a:gd name="connsiteX1" fmla="*/ 205630 w 240910"/>
                          <a:gd name="connsiteY1" fmla="*/ 35280 h 290804"/>
                          <a:gd name="connsiteX2" fmla="*/ 205630 w 240910"/>
                          <a:gd name="connsiteY2" fmla="*/ 205630 h 290804"/>
                          <a:gd name="connsiteX3" fmla="*/ 120455 w 240910"/>
                          <a:gd name="connsiteY3" fmla="*/ 290804 h 290804"/>
                          <a:gd name="connsiteX4" fmla="*/ 35280 w 240910"/>
                          <a:gd name="connsiteY4" fmla="*/ 205630 h 290804"/>
                          <a:gd name="connsiteX5" fmla="*/ 35280 w 240910"/>
                          <a:gd name="connsiteY5" fmla="*/ 35280 h 290804"/>
                          <a:gd name="connsiteX6" fmla="*/ 120455 w 240910"/>
                          <a:gd name="connsiteY6" fmla="*/ 0 h 290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240910" h="290804">
                            <a:moveTo>
                              <a:pt x="120455" y="0"/>
                            </a:moveTo>
                            <a:cubicBezTo>
                              <a:pt x="151282" y="0"/>
                              <a:pt x="182109" y="11760"/>
                              <a:pt x="205630" y="35280"/>
                            </a:cubicBezTo>
                            <a:cubicBezTo>
                              <a:pt x="252670" y="82320"/>
                              <a:pt x="252670" y="158590"/>
                              <a:pt x="205630" y="205630"/>
                            </a:cubicBezTo>
                            <a:lnTo>
                              <a:pt x="120455" y="290804"/>
                            </a:lnTo>
                            <a:lnTo>
                              <a:pt x="35280" y="205630"/>
                            </a:lnTo>
                            <a:cubicBezTo>
                              <a:pt x="-11760" y="158590"/>
                              <a:pt x="-11760" y="82320"/>
                              <a:pt x="35280" y="35280"/>
                            </a:cubicBezTo>
                            <a:cubicBezTo>
                              <a:pt x="58801" y="11760"/>
                              <a:pt x="89628" y="0"/>
                              <a:pt x="120455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50196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518" name="楕円 20">
                      <a:extLst>
                        <a:ext uri="{FF2B5EF4-FFF2-40B4-BE49-F238E27FC236}">
                          <a16:creationId xmlns:a16="http://schemas.microsoft.com/office/drawing/2014/main" id="{9969DEFC-43AA-426F-A119-663B3F29F232}"/>
                        </a:ext>
                      </a:extLst>
                    </p:cNvPr>
                    <p:cNvSpPr/>
                    <p:nvPr/>
                  </p:nvSpPr>
                  <p:spPr>
                    <a:xfrm rot="19251567">
                      <a:off x="4749780" y="2667033"/>
                      <a:ext cx="79312" cy="471129"/>
                    </a:xfrm>
                    <a:custGeom>
                      <a:avLst/>
                      <a:gdLst>
                        <a:gd name="connsiteX0" fmla="*/ 0 w 184533"/>
                        <a:gd name="connsiteY0" fmla="*/ 299960 h 599920"/>
                        <a:gd name="connsiteX1" fmla="*/ 92267 w 184533"/>
                        <a:gd name="connsiteY1" fmla="*/ 0 h 599920"/>
                        <a:gd name="connsiteX2" fmla="*/ 184534 w 184533"/>
                        <a:gd name="connsiteY2" fmla="*/ 299960 h 599920"/>
                        <a:gd name="connsiteX3" fmla="*/ 92267 w 184533"/>
                        <a:gd name="connsiteY3" fmla="*/ 599920 h 599920"/>
                        <a:gd name="connsiteX4" fmla="*/ 0 w 184533"/>
                        <a:gd name="connsiteY4" fmla="*/ 299960 h 599920"/>
                        <a:gd name="connsiteX0" fmla="*/ 0 w 103800"/>
                        <a:gd name="connsiteY0" fmla="*/ 308298 h 616596"/>
                        <a:gd name="connsiteX1" fmla="*/ 92267 w 103800"/>
                        <a:gd name="connsiteY1" fmla="*/ 8338 h 616596"/>
                        <a:gd name="connsiteX2" fmla="*/ 92267 w 103800"/>
                        <a:gd name="connsiteY2" fmla="*/ 608258 h 616596"/>
                        <a:gd name="connsiteX3" fmla="*/ 0 w 103800"/>
                        <a:gd name="connsiteY3" fmla="*/ 308298 h 6165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03800" h="616596">
                          <a:moveTo>
                            <a:pt x="0" y="308298"/>
                          </a:moveTo>
                          <a:cubicBezTo>
                            <a:pt x="0" y="142635"/>
                            <a:pt x="76889" y="-41655"/>
                            <a:pt x="92267" y="8338"/>
                          </a:cubicBezTo>
                          <a:cubicBezTo>
                            <a:pt x="107645" y="58331"/>
                            <a:pt x="107645" y="558265"/>
                            <a:pt x="92267" y="608258"/>
                          </a:cubicBezTo>
                          <a:cubicBezTo>
                            <a:pt x="76889" y="658251"/>
                            <a:pt x="0" y="473961"/>
                            <a:pt x="0" y="308298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19" name="楕円 20">
                      <a:extLst>
                        <a:ext uri="{FF2B5EF4-FFF2-40B4-BE49-F238E27FC236}">
                          <a16:creationId xmlns:a16="http://schemas.microsoft.com/office/drawing/2014/main" id="{5F5A48A1-2881-48DB-A23D-D28E6DF28F37}"/>
                        </a:ext>
                      </a:extLst>
                    </p:cNvPr>
                    <p:cNvSpPr/>
                    <p:nvPr/>
                  </p:nvSpPr>
                  <p:spPr>
                    <a:xfrm rot="2348433" flipH="1">
                      <a:off x="5103772" y="2667032"/>
                      <a:ext cx="79312" cy="471129"/>
                    </a:xfrm>
                    <a:custGeom>
                      <a:avLst/>
                      <a:gdLst>
                        <a:gd name="connsiteX0" fmla="*/ 0 w 184533"/>
                        <a:gd name="connsiteY0" fmla="*/ 299960 h 599920"/>
                        <a:gd name="connsiteX1" fmla="*/ 92267 w 184533"/>
                        <a:gd name="connsiteY1" fmla="*/ 0 h 599920"/>
                        <a:gd name="connsiteX2" fmla="*/ 184534 w 184533"/>
                        <a:gd name="connsiteY2" fmla="*/ 299960 h 599920"/>
                        <a:gd name="connsiteX3" fmla="*/ 92267 w 184533"/>
                        <a:gd name="connsiteY3" fmla="*/ 599920 h 599920"/>
                        <a:gd name="connsiteX4" fmla="*/ 0 w 184533"/>
                        <a:gd name="connsiteY4" fmla="*/ 299960 h 599920"/>
                        <a:gd name="connsiteX0" fmla="*/ 0 w 103800"/>
                        <a:gd name="connsiteY0" fmla="*/ 308298 h 616596"/>
                        <a:gd name="connsiteX1" fmla="*/ 92267 w 103800"/>
                        <a:gd name="connsiteY1" fmla="*/ 8338 h 616596"/>
                        <a:gd name="connsiteX2" fmla="*/ 92267 w 103800"/>
                        <a:gd name="connsiteY2" fmla="*/ 608258 h 616596"/>
                        <a:gd name="connsiteX3" fmla="*/ 0 w 103800"/>
                        <a:gd name="connsiteY3" fmla="*/ 308298 h 6165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03800" h="616596">
                          <a:moveTo>
                            <a:pt x="0" y="308298"/>
                          </a:moveTo>
                          <a:cubicBezTo>
                            <a:pt x="0" y="142635"/>
                            <a:pt x="76889" y="-41655"/>
                            <a:pt x="92267" y="8338"/>
                          </a:cubicBezTo>
                          <a:cubicBezTo>
                            <a:pt x="107645" y="58331"/>
                            <a:pt x="107645" y="558265"/>
                            <a:pt x="92267" y="608258"/>
                          </a:cubicBezTo>
                          <a:cubicBezTo>
                            <a:pt x="76889" y="658251"/>
                            <a:pt x="0" y="473961"/>
                            <a:pt x="0" y="308298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20" name="フリーフォーム: 図形 519">
                      <a:extLst>
                        <a:ext uri="{FF2B5EF4-FFF2-40B4-BE49-F238E27FC236}">
                          <a16:creationId xmlns:a16="http://schemas.microsoft.com/office/drawing/2014/main" id="{DD0A3EEC-475D-4FE5-A9EA-AE267B157E0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566137" y="2557224"/>
                      <a:ext cx="796603" cy="554165"/>
                    </a:xfrm>
                    <a:custGeom>
                      <a:avLst/>
                      <a:gdLst>
                        <a:gd name="connsiteX0" fmla="*/ 629616 w 831419"/>
                        <a:gd name="connsiteY0" fmla="*/ 578385 h 578385"/>
                        <a:gd name="connsiteX1" fmla="*/ 574036 w 831419"/>
                        <a:gd name="connsiteY1" fmla="*/ 578385 h 578385"/>
                        <a:gd name="connsiteX2" fmla="*/ 409133 w 831419"/>
                        <a:gd name="connsiteY2" fmla="*/ 56263 h 578385"/>
                        <a:gd name="connsiteX3" fmla="*/ 244230 w 831419"/>
                        <a:gd name="connsiteY3" fmla="*/ 578385 h 578385"/>
                        <a:gd name="connsiteX4" fmla="*/ 211493 w 831419"/>
                        <a:gd name="connsiteY4" fmla="*/ 578385 h 578385"/>
                        <a:gd name="connsiteX5" fmla="*/ 14958 w 831419"/>
                        <a:gd name="connsiteY5" fmla="*/ 496978 h 578385"/>
                        <a:gd name="connsiteX6" fmla="*/ 0 w 831419"/>
                        <a:gd name="connsiteY6" fmla="*/ 478849 h 578385"/>
                        <a:gd name="connsiteX7" fmla="*/ 410674 w 831419"/>
                        <a:gd name="connsiteY7" fmla="*/ 0 h 578385"/>
                        <a:gd name="connsiteX8" fmla="*/ 831419 w 831419"/>
                        <a:gd name="connsiteY8" fmla="*/ 490593 h 578385"/>
                        <a:gd name="connsiteX9" fmla="*/ 826152 w 831419"/>
                        <a:gd name="connsiteY9" fmla="*/ 496978 h 578385"/>
                        <a:gd name="connsiteX10" fmla="*/ 629616 w 831419"/>
                        <a:gd name="connsiteY10" fmla="*/ 578385 h 5783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831419" h="578385">
                          <a:moveTo>
                            <a:pt x="629616" y="578385"/>
                          </a:moveTo>
                          <a:lnTo>
                            <a:pt x="574036" y="578385"/>
                          </a:lnTo>
                          <a:lnTo>
                            <a:pt x="409133" y="56263"/>
                          </a:lnTo>
                          <a:lnTo>
                            <a:pt x="244230" y="578385"/>
                          </a:lnTo>
                          <a:lnTo>
                            <a:pt x="211493" y="578385"/>
                          </a:lnTo>
                          <a:cubicBezTo>
                            <a:pt x="134741" y="578385"/>
                            <a:pt x="65255" y="547275"/>
                            <a:pt x="14958" y="496978"/>
                          </a:cubicBezTo>
                          <a:lnTo>
                            <a:pt x="0" y="478849"/>
                          </a:lnTo>
                          <a:lnTo>
                            <a:pt x="410674" y="0"/>
                          </a:lnTo>
                          <a:lnTo>
                            <a:pt x="831419" y="490593"/>
                          </a:lnTo>
                          <a:lnTo>
                            <a:pt x="826152" y="496978"/>
                          </a:lnTo>
                          <a:cubicBezTo>
                            <a:pt x="775854" y="547275"/>
                            <a:pt x="706368" y="578385"/>
                            <a:pt x="629616" y="578385"/>
                          </a:cubicBez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21" name="フリーフォーム: 図形 520">
                      <a:extLst>
                        <a:ext uri="{FF2B5EF4-FFF2-40B4-BE49-F238E27FC236}">
                          <a16:creationId xmlns:a16="http://schemas.microsoft.com/office/drawing/2014/main" id="{7F330A39-D3EA-412C-908F-187752CA045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598196" y="2608872"/>
                      <a:ext cx="369733" cy="502516"/>
                    </a:xfrm>
                    <a:custGeom>
                      <a:avLst/>
                      <a:gdLst>
                        <a:gd name="connsiteX0" fmla="*/ 368324 w 385893"/>
                        <a:gd name="connsiteY0" fmla="*/ 524479 h 524479"/>
                        <a:gd name="connsiteX1" fmla="*/ 0 w 385893"/>
                        <a:gd name="connsiteY1" fmla="*/ 0 h 524479"/>
                        <a:gd name="connsiteX2" fmla="*/ 385893 w 385893"/>
                        <a:gd name="connsiteY2" fmla="*/ 510257 h 524479"/>
                        <a:gd name="connsiteX3" fmla="*/ 369292 w 385893"/>
                        <a:gd name="connsiteY3" fmla="*/ 523953 h 524479"/>
                        <a:gd name="connsiteX4" fmla="*/ 368324 w 385893"/>
                        <a:gd name="connsiteY4" fmla="*/ 524479 h 5244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85893" h="524479">
                          <a:moveTo>
                            <a:pt x="368324" y="524479"/>
                          </a:moveTo>
                          <a:lnTo>
                            <a:pt x="0" y="0"/>
                          </a:lnTo>
                          <a:lnTo>
                            <a:pt x="385893" y="510257"/>
                          </a:lnTo>
                          <a:lnTo>
                            <a:pt x="369292" y="523953"/>
                          </a:lnTo>
                          <a:lnTo>
                            <a:pt x="368324" y="524479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22" name="フリーフォーム: 図形 521">
                      <a:extLst>
                        <a:ext uri="{FF2B5EF4-FFF2-40B4-BE49-F238E27FC236}">
                          <a16:creationId xmlns:a16="http://schemas.microsoft.com/office/drawing/2014/main" id="{4F259649-3559-4638-B855-006E8412A5E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965295" y="2615827"/>
                      <a:ext cx="367533" cy="499496"/>
                    </a:xfrm>
                    <a:custGeom>
                      <a:avLst/>
                      <a:gdLst>
                        <a:gd name="connsiteX0" fmla="*/ 17573 w 383596"/>
                        <a:gd name="connsiteY0" fmla="*/ 521327 h 521327"/>
                        <a:gd name="connsiteX1" fmla="*/ 0 w 383596"/>
                        <a:gd name="connsiteY1" fmla="*/ 506828 h 521327"/>
                        <a:gd name="connsiteX2" fmla="*/ 381803 w 383596"/>
                        <a:gd name="connsiteY2" fmla="*/ 1980 h 521327"/>
                        <a:gd name="connsiteX3" fmla="*/ 383501 w 383596"/>
                        <a:gd name="connsiteY3" fmla="*/ 0 h 521327"/>
                        <a:gd name="connsiteX4" fmla="*/ 383596 w 383596"/>
                        <a:gd name="connsiteY4" fmla="*/ 125 h 521327"/>
                        <a:gd name="connsiteX5" fmla="*/ 17573 w 383596"/>
                        <a:gd name="connsiteY5" fmla="*/ 521327 h 5213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83596" h="521327">
                          <a:moveTo>
                            <a:pt x="17573" y="521327"/>
                          </a:moveTo>
                          <a:lnTo>
                            <a:pt x="0" y="506828"/>
                          </a:lnTo>
                          <a:lnTo>
                            <a:pt x="381803" y="1980"/>
                          </a:lnTo>
                          <a:lnTo>
                            <a:pt x="383501" y="0"/>
                          </a:lnTo>
                          <a:lnTo>
                            <a:pt x="383596" y="125"/>
                          </a:lnTo>
                          <a:lnTo>
                            <a:pt x="17573" y="521327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23" name="四角形: 角を丸くする 522">
                      <a:extLst>
                        <a:ext uri="{FF2B5EF4-FFF2-40B4-BE49-F238E27FC236}">
                          <a16:creationId xmlns:a16="http://schemas.microsoft.com/office/drawing/2014/main" id="{AC378FD7-B363-4BAC-971B-9FDAF25ED6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09095" y="3045604"/>
                      <a:ext cx="117044" cy="119626"/>
                    </a:xfrm>
                    <a:prstGeom prst="roundRect">
                      <a:avLst>
                        <a:gd name="adj" fmla="val 31190"/>
                      </a:avLst>
                    </a:prstGeom>
                    <a:solidFill>
                      <a:srgbClr val="00B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30" name="グループ化 129">
                  <a:extLst>
                    <a:ext uri="{FF2B5EF4-FFF2-40B4-BE49-F238E27FC236}">
                      <a16:creationId xmlns:a16="http://schemas.microsoft.com/office/drawing/2014/main" id="{DF92CFA7-7A91-4ED0-9EB5-43AFD1B5DBBB}"/>
                    </a:ext>
                  </a:extLst>
                </p:cNvPr>
                <p:cNvGrpSpPr/>
                <p:nvPr/>
              </p:nvGrpSpPr>
              <p:grpSpPr>
                <a:xfrm>
                  <a:off x="7341525" y="1272211"/>
                  <a:ext cx="1136982" cy="1150604"/>
                  <a:chOff x="3900908" y="495110"/>
                  <a:chExt cx="1136982" cy="1150604"/>
                </a:xfrm>
              </p:grpSpPr>
              <p:grpSp>
                <p:nvGrpSpPr>
                  <p:cNvPr id="155" name="グループ化 154">
                    <a:extLst>
                      <a:ext uri="{FF2B5EF4-FFF2-40B4-BE49-F238E27FC236}">
                        <a16:creationId xmlns:a16="http://schemas.microsoft.com/office/drawing/2014/main" id="{A6759C75-737E-481D-BB08-D91112C23BCB}"/>
                      </a:ext>
                    </a:extLst>
                  </p:cNvPr>
                  <p:cNvGrpSpPr/>
                  <p:nvPr/>
                </p:nvGrpSpPr>
                <p:grpSpPr>
                  <a:xfrm>
                    <a:off x="3900908" y="495110"/>
                    <a:ext cx="1136982" cy="1150604"/>
                    <a:chOff x="4449879" y="2772559"/>
                    <a:chExt cx="834570" cy="844569"/>
                  </a:xfrm>
                </p:grpSpPr>
                <p:sp>
                  <p:nvSpPr>
                    <p:cNvPr id="168" name="円/楕円 708">
                      <a:extLst>
                        <a:ext uri="{FF2B5EF4-FFF2-40B4-BE49-F238E27FC236}">
                          <a16:creationId xmlns:a16="http://schemas.microsoft.com/office/drawing/2014/main" id="{B2699310-C8C6-4D85-B490-3C50945239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69464" y="2772559"/>
                      <a:ext cx="795397" cy="63420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95397" h="634204">
                          <a:moveTo>
                            <a:pt x="317102" y="0"/>
                          </a:moveTo>
                          <a:cubicBezTo>
                            <a:pt x="345067" y="0"/>
                            <a:pt x="372186" y="3620"/>
                            <a:pt x="397699" y="11623"/>
                          </a:cubicBezTo>
                          <a:cubicBezTo>
                            <a:pt x="423212" y="3620"/>
                            <a:pt x="450331" y="0"/>
                            <a:pt x="478295" y="0"/>
                          </a:cubicBezTo>
                          <a:cubicBezTo>
                            <a:pt x="653426" y="0"/>
                            <a:pt x="795397" y="141971"/>
                            <a:pt x="795397" y="317102"/>
                          </a:cubicBezTo>
                          <a:cubicBezTo>
                            <a:pt x="795397" y="492233"/>
                            <a:pt x="653426" y="634204"/>
                            <a:pt x="478295" y="634204"/>
                          </a:cubicBezTo>
                          <a:cubicBezTo>
                            <a:pt x="450331" y="634204"/>
                            <a:pt x="423212" y="630584"/>
                            <a:pt x="397699" y="622581"/>
                          </a:cubicBezTo>
                          <a:cubicBezTo>
                            <a:pt x="372186" y="630584"/>
                            <a:pt x="345067" y="634204"/>
                            <a:pt x="317102" y="634204"/>
                          </a:cubicBezTo>
                          <a:cubicBezTo>
                            <a:pt x="141971" y="634204"/>
                            <a:pt x="0" y="492233"/>
                            <a:pt x="0" y="317102"/>
                          </a:cubicBezTo>
                          <a:cubicBezTo>
                            <a:pt x="0" y="141971"/>
                            <a:pt x="141971" y="0"/>
                            <a:pt x="317102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69" name="グループ化 168">
                      <a:extLst>
                        <a:ext uri="{FF2B5EF4-FFF2-40B4-BE49-F238E27FC236}">
                          <a16:creationId xmlns:a16="http://schemas.microsoft.com/office/drawing/2014/main" id="{B74CE661-E5D0-487B-997D-2C24F25C192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9879" y="2829728"/>
                      <a:ext cx="834570" cy="787400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76" name="グループ化 175">
                        <a:extLst>
                          <a:ext uri="{FF2B5EF4-FFF2-40B4-BE49-F238E27FC236}">
                            <a16:creationId xmlns:a16="http://schemas.microsoft.com/office/drawing/2014/main" id="{87EFA5C6-E99B-4BEC-83F5-75D5BC3F62E7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81" name="円/楕円 302">
                          <a:extLst>
                            <a:ext uri="{FF2B5EF4-FFF2-40B4-BE49-F238E27FC236}">
                              <a16:creationId xmlns:a16="http://schemas.microsoft.com/office/drawing/2014/main" id="{8B15DB8F-2F3E-4711-B3F2-03779997A64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82" name="円/楕円 303">
                          <a:extLst>
                            <a:ext uri="{FF2B5EF4-FFF2-40B4-BE49-F238E27FC236}">
                              <a16:creationId xmlns:a16="http://schemas.microsoft.com/office/drawing/2014/main" id="{99F1EBC5-E76B-4FF7-BAF3-2876606AF99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77" name="グループ化 176">
                        <a:extLst>
                          <a:ext uri="{FF2B5EF4-FFF2-40B4-BE49-F238E27FC236}">
                            <a16:creationId xmlns:a16="http://schemas.microsoft.com/office/drawing/2014/main" id="{5388BD59-90C5-4F96-A35C-46B17F84CD18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79" name="円/楕円 300">
                          <a:extLst>
                            <a:ext uri="{FF2B5EF4-FFF2-40B4-BE49-F238E27FC236}">
                              <a16:creationId xmlns:a16="http://schemas.microsoft.com/office/drawing/2014/main" id="{7D75DA83-E436-4409-A33D-0BF15FA121C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80" name="円/楕円 301">
                          <a:extLst>
                            <a:ext uri="{FF2B5EF4-FFF2-40B4-BE49-F238E27FC236}">
                              <a16:creationId xmlns:a16="http://schemas.microsoft.com/office/drawing/2014/main" id="{4A5B6F71-C215-40BA-9369-275971DF2AD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78" name="円/楕円 299">
                        <a:extLst>
                          <a:ext uri="{FF2B5EF4-FFF2-40B4-BE49-F238E27FC236}">
                            <a16:creationId xmlns:a16="http://schemas.microsoft.com/office/drawing/2014/main" id="{91CED25D-C53C-4C48-B75F-7C6F911AE5C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70" name="円/楕円 27">
                      <a:extLst>
                        <a:ext uri="{FF2B5EF4-FFF2-40B4-BE49-F238E27FC236}">
                          <a16:creationId xmlns:a16="http://schemas.microsoft.com/office/drawing/2014/main" id="{4E4722C8-EE9B-448A-84B0-5AA3940CCF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87045" y="3486733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1" name="円/楕円 27">
                      <a:extLst>
                        <a:ext uri="{FF2B5EF4-FFF2-40B4-BE49-F238E27FC236}">
                          <a16:creationId xmlns:a16="http://schemas.microsoft.com/office/drawing/2014/main" id="{B63C73CB-4AB6-495E-AC6B-39D938055C6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593212" y="3050602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2" name="円/楕円 27">
                      <a:extLst>
                        <a:ext uri="{FF2B5EF4-FFF2-40B4-BE49-F238E27FC236}">
                          <a16:creationId xmlns:a16="http://schemas.microsoft.com/office/drawing/2014/main" id="{5EA390D9-4100-42B0-BAFF-B87BC761576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999612" y="3050602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3" name="正方形/長方形 67">
                      <a:extLst>
                        <a:ext uri="{FF2B5EF4-FFF2-40B4-BE49-F238E27FC236}">
                          <a16:creationId xmlns:a16="http://schemas.microsoft.com/office/drawing/2014/main" id="{9660C525-2E92-4281-AA6E-B7F6B54D258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44104" y="3404590"/>
                      <a:ext cx="50129" cy="2569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56" name="フリーフォーム: 図形 155">
                    <a:extLst>
                      <a:ext uri="{FF2B5EF4-FFF2-40B4-BE49-F238E27FC236}">
                        <a16:creationId xmlns:a16="http://schemas.microsoft.com/office/drawing/2014/main" id="{B432C850-4127-434C-9947-C4D9645E379B}"/>
                      </a:ext>
                    </a:extLst>
                  </p:cNvPr>
                  <p:cNvSpPr/>
                  <p:nvPr/>
                </p:nvSpPr>
                <p:spPr>
                  <a:xfrm>
                    <a:off x="4044609" y="525640"/>
                    <a:ext cx="851646" cy="312616"/>
                  </a:xfrm>
                  <a:custGeom>
                    <a:avLst/>
                    <a:gdLst>
                      <a:gd name="connsiteX0" fmla="*/ 425823 w 851646"/>
                      <a:gd name="connsiteY0" fmla="*/ 0 h 312616"/>
                      <a:gd name="connsiteX1" fmla="*/ 827162 w 851646"/>
                      <a:gd name="connsiteY1" fmla="*/ 241124 h 312616"/>
                      <a:gd name="connsiteX2" fmla="*/ 851646 w 851646"/>
                      <a:gd name="connsiteY2" fmla="*/ 312616 h 312616"/>
                      <a:gd name="connsiteX3" fmla="*/ 846055 w 851646"/>
                      <a:gd name="connsiteY3" fmla="*/ 310192 h 312616"/>
                      <a:gd name="connsiteX4" fmla="*/ 425823 w 851646"/>
                      <a:gd name="connsiteY4" fmla="*/ 242767 h 312616"/>
                      <a:gd name="connsiteX5" fmla="*/ 5592 w 851646"/>
                      <a:gd name="connsiteY5" fmla="*/ 310192 h 312616"/>
                      <a:gd name="connsiteX6" fmla="*/ 0 w 851646"/>
                      <a:gd name="connsiteY6" fmla="*/ 312616 h 312616"/>
                      <a:gd name="connsiteX7" fmla="*/ 24484 w 851646"/>
                      <a:gd name="connsiteY7" fmla="*/ 241124 h 312616"/>
                      <a:gd name="connsiteX8" fmla="*/ 425823 w 851646"/>
                      <a:gd name="connsiteY8" fmla="*/ 0 h 3126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51646" h="312616">
                        <a:moveTo>
                          <a:pt x="425823" y="0"/>
                        </a:moveTo>
                        <a:cubicBezTo>
                          <a:pt x="606242" y="0"/>
                          <a:pt x="761040" y="99426"/>
                          <a:pt x="827162" y="241124"/>
                        </a:cubicBezTo>
                        <a:lnTo>
                          <a:pt x="851646" y="312616"/>
                        </a:lnTo>
                        <a:lnTo>
                          <a:pt x="846055" y="310192"/>
                        </a:lnTo>
                        <a:cubicBezTo>
                          <a:pt x="726097" y="267624"/>
                          <a:pt x="581486" y="242767"/>
                          <a:pt x="425823" y="242767"/>
                        </a:cubicBezTo>
                        <a:cubicBezTo>
                          <a:pt x="270160" y="242767"/>
                          <a:pt x="125549" y="267624"/>
                          <a:pt x="5592" y="310192"/>
                        </a:cubicBezTo>
                        <a:lnTo>
                          <a:pt x="0" y="312616"/>
                        </a:lnTo>
                        <a:lnTo>
                          <a:pt x="24484" y="241124"/>
                        </a:lnTo>
                        <a:cubicBezTo>
                          <a:pt x="90607" y="99426"/>
                          <a:pt x="245405" y="0"/>
                          <a:pt x="425823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46" name="グループ化 345">
                  <a:extLst>
                    <a:ext uri="{FF2B5EF4-FFF2-40B4-BE49-F238E27FC236}">
                      <a16:creationId xmlns:a16="http://schemas.microsoft.com/office/drawing/2014/main" id="{41EAD7F5-11C5-4FD1-9314-B92560754DD8}"/>
                    </a:ext>
                  </a:extLst>
                </p:cNvPr>
                <p:cNvGrpSpPr/>
                <p:nvPr/>
              </p:nvGrpSpPr>
              <p:grpSpPr>
                <a:xfrm>
                  <a:off x="7459982" y="1841559"/>
                  <a:ext cx="912493" cy="596387"/>
                  <a:chOff x="7463927" y="1789359"/>
                  <a:chExt cx="946143" cy="682796"/>
                </a:xfrm>
              </p:grpSpPr>
              <p:sp>
                <p:nvSpPr>
                  <p:cNvPr id="347" name="フリーフォーム: 図形 346">
                    <a:extLst>
                      <a:ext uri="{FF2B5EF4-FFF2-40B4-BE49-F238E27FC236}">
                        <a16:creationId xmlns:a16="http://schemas.microsoft.com/office/drawing/2014/main" id="{4186FEF2-F8F4-4B0A-B627-8CAF330DC2CF}"/>
                      </a:ext>
                    </a:extLst>
                  </p:cNvPr>
                  <p:cNvSpPr/>
                  <p:nvPr/>
                </p:nvSpPr>
                <p:spPr>
                  <a:xfrm>
                    <a:off x="7463927" y="1789359"/>
                    <a:ext cx="946143" cy="682796"/>
                  </a:xfrm>
                  <a:custGeom>
                    <a:avLst/>
                    <a:gdLst>
                      <a:gd name="connsiteX0" fmla="*/ 5113 w 946143"/>
                      <a:gd name="connsiteY0" fmla="*/ 0 h 682796"/>
                      <a:gd name="connsiteX1" fmla="*/ 12195 w 946143"/>
                      <a:gd name="connsiteY1" fmla="*/ 22934 h 682796"/>
                      <a:gd name="connsiteX2" fmla="*/ 58662 w 946143"/>
                      <a:gd name="connsiteY2" fmla="*/ 113119 h 682796"/>
                      <a:gd name="connsiteX3" fmla="*/ 118496 w 946143"/>
                      <a:gd name="connsiteY3" fmla="*/ 195049 h 682796"/>
                      <a:gd name="connsiteX4" fmla="*/ 125866 w 946143"/>
                      <a:gd name="connsiteY4" fmla="*/ 202107 h 682796"/>
                      <a:gd name="connsiteX5" fmla="*/ 156973 w 946143"/>
                      <a:gd name="connsiteY5" fmla="*/ 203457 h 682796"/>
                      <a:gd name="connsiteX6" fmla="*/ 470315 w 946143"/>
                      <a:gd name="connsiteY6" fmla="*/ 233840 h 682796"/>
                      <a:gd name="connsiteX7" fmla="*/ 781490 w 946143"/>
                      <a:gd name="connsiteY7" fmla="*/ 203457 h 682796"/>
                      <a:gd name="connsiteX8" fmla="*/ 820669 w 946143"/>
                      <a:gd name="connsiteY8" fmla="*/ 201731 h 682796"/>
                      <a:gd name="connsiteX9" fmla="*/ 827647 w 946143"/>
                      <a:gd name="connsiteY9" fmla="*/ 195049 h 682796"/>
                      <a:gd name="connsiteX10" fmla="*/ 887481 w 946143"/>
                      <a:gd name="connsiteY10" fmla="*/ 113119 h 682796"/>
                      <a:gd name="connsiteX11" fmla="*/ 933948 w 946143"/>
                      <a:gd name="connsiteY11" fmla="*/ 22934 h 682796"/>
                      <a:gd name="connsiteX12" fmla="*/ 941030 w 946143"/>
                      <a:gd name="connsiteY12" fmla="*/ 0 h 682796"/>
                      <a:gd name="connsiteX13" fmla="*/ 946143 w 946143"/>
                      <a:gd name="connsiteY13" fmla="*/ 57619 h 682796"/>
                      <a:gd name="connsiteX14" fmla="*/ 937079 w 946143"/>
                      <a:gd name="connsiteY14" fmla="*/ 114797 h 682796"/>
                      <a:gd name="connsiteX15" fmla="*/ 905916 w 946143"/>
                      <a:gd name="connsiteY15" fmla="*/ 211345 h 682796"/>
                      <a:gd name="connsiteX16" fmla="*/ 898385 w 946143"/>
                      <a:gd name="connsiteY16" fmla="*/ 225517 h 682796"/>
                      <a:gd name="connsiteX17" fmla="*/ 900869 w 946143"/>
                      <a:gd name="connsiteY17" fmla="*/ 227418 h 682796"/>
                      <a:gd name="connsiteX18" fmla="*/ 909748 w 946143"/>
                      <a:gd name="connsiteY18" fmla="*/ 263167 h 682796"/>
                      <a:gd name="connsiteX19" fmla="*/ 465695 w 946143"/>
                      <a:gd name="connsiteY19" fmla="*/ 682796 h 682796"/>
                      <a:gd name="connsiteX20" fmla="*/ 26548 w 946143"/>
                      <a:gd name="connsiteY20" fmla="*/ 263167 h 682796"/>
                      <a:gd name="connsiteX21" fmla="*/ 35613 w 946143"/>
                      <a:gd name="connsiteY21" fmla="*/ 227418 h 682796"/>
                      <a:gd name="connsiteX22" fmla="*/ 45015 w 946143"/>
                      <a:gd name="connsiteY22" fmla="*/ 220356 h 682796"/>
                      <a:gd name="connsiteX23" fmla="*/ 40227 w 946143"/>
                      <a:gd name="connsiteY23" fmla="*/ 211345 h 682796"/>
                      <a:gd name="connsiteX24" fmla="*/ 9064 w 946143"/>
                      <a:gd name="connsiteY24" fmla="*/ 114797 h 682796"/>
                      <a:gd name="connsiteX25" fmla="*/ 0 w 946143"/>
                      <a:gd name="connsiteY25" fmla="*/ 57619 h 6827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946143" h="682796">
                        <a:moveTo>
                          <a:pt x="5113" y="0"/>
                        </a:moveTo>
                        <a:lnTo>
                          <a:pt x="12195" y="22934"/>
                        </a:lnTo>
                        <a:cubicBezTo>
                          <a:pt x="24228" y="52042"/>
                          <a:pt x="39809" y="82593"/>
                          <a:pt x="58662" y="113119"/>
                        </a:cubicBezTo>
                        <a:cubicBezTo>
                          <a:pt x="77516" y="143645"/>
                          <a:pt x="97857" y="171256"/>
                          <a:pt x="118496" y="195049"/>
                        </a:cubicBezTo>
                        <a:lnTo>
                          <a:pt x="125866" y="202107"/>
                        </a:lnTo>
                        <a:lnTo>
                          <a:pt x="156973" y="203457"/>
                        </a:lnTo>
                        <a:cubicBezTo>
                          <a:pt x="237429" y="211141"/>
                          <a:pt x="348370" y="233840"/>
                          <a:pt x="470315" y="233840"/>
                        </a:cubicBezTo>
                        <a:cubicBezTo>
                          <a:pt x="592259" y="233840"/>
                          <a:pt x="702118" y="211141"/>
                          <a:pt x="781490" y="203457"/>
                        </a:cubicBezTo>
                        <a:lnTo>
                          <a:pt x="820669" y="201731"/>
                        </a:lnTo>
                        <a:lnTo>
                          <a:pt x="827647" y="195049"/>
                        </a:lnTo>
                        <a:cubicBezTo>
                          <a:pt x="848286" y="171256"/>
                          <a:pt x="868627" y="143645"/>
                          <a:pt x="887481" y="113119"/>
                        </a:cubicBezTo>
                        <a:cubicBezTo>
                          <a:pt x="906334" y="82593"/>
                          <a:pt x="921915" y="52042"/>
                          <a:pt x="933948" y="22934"/>
                        </a:cubicBezTo>
                        <a:lnTo>
                          <a:pt x="941030" y="0"/>
                        </a:lnTo>
                        <a:lnTo>
                          <a:pt x="946143" y="57619"/>
                        </a:lnTo>
                        <a:lnTo>
                          <a:pt x="937079" y="114797"/>
                        </a:lnTo>
                        <a:cubicBezTo>
                          <a:pt x="928735" y="149692"/>
                          <a:pt x="918066" y="182285"/>
                          <a:pt x="905916" y="211345"/>
                        </a:cubicBezTo>
                        <a:lnTo>
                          <a:pt x="898385" y="225517"/>
                        </a:lnTo>
                        <a:lnTo>
                          <a:pt x="900869" y="227418"/>
                        </a:lnTo>
                        <a:cubicBezTo>
                          <a:pt x="906693" y="236432"/>
                          <a:pt x="909748" y="248152"/>
                          <a:pt x="909748" y="263167"/>
                        </a:cubicBezTo>
                        <a:cubicBezTo>
                          <a:pt x="909748" y="383292"/>
                          <a:pt x="709584" y="682796"/>
                          <a:pt x="465695" y="682796"/>
                        </a:cubicBezTo>
                        <a:cubicBezTo>
                          <a:pt x="221807" y="682796"/>
                          <a:pt x="26548" y="383292"/>
                          <a:pt x="26548" y="263167"/>
                        </a:cubicBezTo>
                        <a:cubicBezTo>
                          <a:pt x="26548" y="248152"/>
                          <a:pt x="29671" y="236432"/>
                          <a:pt x="35613" y="227418"/>
                        </a:cubicBezTo>
                        <a:lnTo>
                          <a:pt x="45015" y="220356"/>
                        </a:lnTo>
                        <a:lnTo>
                          <a:pt x="40227" y="211345"/>
                        </a:lnTo>
                        <a:cubicBezTo>
                          <a:pt x="28077" y="182285"/>
                          <a:pt x="17408" y="149692"/>
                          <a:pt x="9064" y="114797"/>
                        </a:cubicBezTo>
                        <a:lnTo>
                          <a:pt x="0" y="57619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00B0F0"/>
                      </a:gs>
                    </a:gsLst>
                    <a:lin ang="5400000" scaled="1"/>
                  </a:gra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8" name="フリーフォーム: 図形 347">
                    <a:extLst>
                      <a:ext uri="{FF2B5EF4-FFF2-40B4-BE49-F238E27FC236}">
                        <a16:creationId xmlns:a16="http://schemas.microsoft.com/office/drawing/2014/main" id="{5023D55C-F3CE-4BF8-829D-D7176BF443C0}"/>
                      </a:ext>
                    </a:extLst>
                  </p:cNvPr>
                  <p:cNvSpPr/>
                  <p:nvPr/>
                </p:nvSpPr>
                <p:spPr>
                  <a:xfrm>
                    <a:off x="7945003" y="2024433"/>
                    <a:ext cx="394896" cy="413337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305177 w 833111"/>
                      <a:gd name="connsiteY4" fmla="*/ 743 h 906417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50494 h 845711"/>
                      <a:gd name="connsiteX4" fmla="*/ 310200 w 833176"/>
                      <a:gd name="connsiteY4" fmla="*/ 32254 h 845711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118441 h 845711"/>
                      <a:gd name="connsiteX4" fmla="*/ 310200 w 833176"/>
                      <a:gd name="connsiteY4" fmla="*/ 32254 h 845711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99178 h 826448"/>
                      <a:gd name="connsiteX4" fmla="*/ 325269 w 833385"/>
                      <a:gd name="connsiteY4" fmla="*/ 76086 h 826448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55498 h 826448"/>
                      <a:gd name="connsiteX4" fmla="*/ 325269 w 833385"/>
                      <a:gd name="connsiteY4" fmla="*/ 76086 h 826448"/>
                      <a:gd name="connsiteX0" fmla="*/ 325269 w 832619"/>
                      <a:gd name="connsiteY0" fmla="*/ 79141 h 829503"/>
                      <a:gd name="connsiteX1" fmla="*/ 829153 w 832619"/>
                      <a:gd name="connsiteY1" fmla="*/ 63004 h 829503"/>
                      <a:gd name="connsiteX2" fmla="*/ 0 w 832619"/>
                      <a:gd name="connsiteY2" fmla="*/ 829503 h 829503"/>
                      <a:gd name="connsiteX3" fmla="*/ 2730 w 832619"/>
                      <a:gd name="connsiteY3" fmla="*/ 58553 h 829503"/>
                      <a:gd name="connsiteX4" fmla="*/ 325269 w 832619"/>
                      <a:gd name="connsiteY4" fmla="*/ 79141 h 829503"/>
                      <a:gd name="connsiteX0" fmla="*/ 360432 w 833005"/>
                      <a:gd name="connsiteY0" fmla="*/ 65047 h 834823"/>
                      <a:gd name="connsiteX1" fmla="*/ 829153 w 833005"/>
                      <a:gd name="connsiteY1" fmla="*/ 68324 h 834823"/>
                      <a:gd name="connsiteX2" fmla="*/ 0 w 833005"/>
                      <a:gd name="connsiteY2" fmla="*/ 834823 h 834823"/>
                      <a:gd name="connsiteX3" fmla="*/ 2730 w 833005"/>
                      <a:gd name="connsiteY3" fmla="*/ 63873 h 834823"/>
                      <a:gd name="connsiteX4" fmla="*/ 360432 w 833005"/>
                      <a:gd name="connsiteY4" fmla="*/ 65047 h 834823"/>
                      <a:gd name="connsiteX0" fmla="*/ 380524 w 833267"/>
                      <a:gd name="connsiteY0" fmla="*/ 51868 h 841058"/>
                      <a:gd name="connsiteX1" fmla="*/ 829153 w 833267"/>
                      <a:gd name="connsiteY1" fmla="*/ 74559 h 841058"/>
                      <a:gd name="connsiteX2" fmla="*/ 0 w 833267"/>
                      <a:gd name="connsiteY2" fmla="*/ 841058 h 841058"/>
                      <a:gd name="connsiteX3" fmla="*/ 2730 w 833267"/>
                      <a:gd name="connsiteY3" fmla="*/ 70108 h 841058"/>
                      <a:gd name="connsiteX4" fmla="*/ 380524 w 833267"/>
                      <a:gd name="connsiteY4" fmla="*/ 51868 h 841058"/>
                      <a:gd name="connsiteX0" fmla="*/ 380524 w 833010"/>
                      <a:gd name="connsiteY0" fmla="*/ 53270 h 842460"/>
                      <a:gd name="connsiteX1" fmla="*/ 829153 w 833010"/>
                      <a:gd name="connsiteY1" fmla="*/ 75961 h 842460"/>
                      <a:gd name="connsiteX2" fmla="*/ 0 w 833010"/>
                      <a:gd name="connsiteY2" fmla="*/ 842460 h 842460"/>
                      <a:gd name="connsiteX3" fmla="*/ 2730 w 833010"/>
                      <a:gd name="connsiteY3" fmla="*/ 71510 h 842460"/>
                      <a:gd name="connsiteX4" fmla="*/ 380524 w 833010"/>
                      <a:gd name="connsiteY4" fmla="*/ 53270 h 842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33010" h="842460">
                        <a:moveTo>
                          <a:pt x="380524" y="53270"/>
                        </a:moveTo>
                        <a:cubicBezTo>
                          <a:pt x="590517" y="30772"/>
                          <a:pt x="869094" y="-66375"/>
                          <a:pt x="829153" y="75961"/>
                        </a:cubicBezTo>
                        <a:cubicBezTo>
                          <a:pt x="819246" y="249869"/>
                          <a:pt x="515907" y="795199"/>
                          <a:pt x="0" y="842460"/>
                        </a:cubicBezTo>
                        <a:lnTo>
                          <a:pt x="2730" y="71510"/>
                        </a:lnTo>
                        <a:cubicBezTo>
                          <a:pt x="110243" y="78373"/>
                          <a:pt x="170531" y="75768"/>
                          <a:pt x="380524" y="5327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9" name="月 348">
                  <a:extLst>
                    <a:ext uri="{FF2B5EF4-FFF2-40B4-BE49-F238E27FC236}">
                      <a16:creationId xmlns:a16="http://schemas.microsoft.com/office/drawing/2014/main" id="{B70B5183-0B9D-4DFD-A26F-1419AC331BAB}"/>
                    </a:ext>
                  </a:extLst>
                </p:cNvPr>
                <p:cNvSpPr/>
                <p:nvPr/>
              </p:nvSpPr>
              <p:spPr>
                <a:xfrm>
                  <a:off x="7422108" y="1459115"/>
                  <a:ext cx="86406" cy="1056696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0" name="月 349">
                  <a:extLst>
                    <a:ext uri="{FF2B5EF4-FFF2-40B4-BE49-F238E27FC236}">
                      <a16:creationId xmlns:a16="http://schemas.microsoft.com/office/drawing/2014/main" id="{B8509D52-66C9-4360-94A2-23C1121BACBC}"/>
                    </a:ext>
                  </a:extLst>
                </p:cNvPr>
                <p:cNvSpPr/>
                <p:nvPr/>
              </p:nvSpPr>
              <p:spPr>
                <a:xfrm flipH="1">
                  <a:off x="8322499" y="1459115"/>
                  <a:ext cx="77331" cy="1056696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0617693D-F5F3-48A6-A0A3-4C0192AEF0B5}"/>
                  </a:ext>
                </a:extLst>
              </p:cNvPr>
              <p:cNvSpPr/>
              <p:nvPr/>
            </p:nvSpPr>
            <p:spPr>
              <a:xfrm>
                <a:off x="7567200" y="1776282"/>
                <a:ext cx="202651" cy="111503"/>
              </a:xfrm>
              <a:custGeom>
                <a:avLst/>
                <a:gdLst>
                  <a:gd name="connsiteX0" fmla="*/ 101325 w 202651"/>
                  <a:gd name="connsiteY0" fmla="*/ 0 h 111503"/>
                  <a:gd name="connsiteX1" fmla="*/ 195752 w 202651"/>
                  <a:gd name="connsiteY1" fmla="*/ 72126 h 111503"/>
                  <a:gd name="connsiteX2" fmla="*/ 202651 w 202651"/>
                  <a:gd name="connsiteY2" fmla="*/ 111503 h 111503"/>
                  <a:gd name="connsiteX3" fmla="*/ 186563 w 202651"/>
                  <a:gd name="connsiteY3" fmla="*/ 88128 h 111503"/>
                  <a:gd name="connsiteX4" fmla="*/ 101325 w 202651"/>
                  <a:gd name="connsiteY4" fmla="*/ 53539 h 111503"/>
                  <a:gd name="connsiteX5" fmla="*/ 16087 w 202651"/>
                  <a:gd name="connsiteY5" fmla="*/ 88128 h 111503"/>
                  <a:gd name="connsiteX6" fmla="*/ 0 w 202651"/>
                  <a:gd name="connsiteY6" fmla="*/ 111503 h 111503"/>
                  <a:gd name="connsiteX7" fmla="*/ 6899 w 202651"/>
                  <a:gd name="connsiteY7" fmla="*/ 72126 h 111503"/>
                  <a:gd name="connsiteX8" fmla="*/ 101325 w 202651"/>
                  <a:gd name="connsiteY8" fmla="*/ 0 h 111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651" h="111503">
                    <a:moveTo>
                      <a:pt x="101325" y="0"/>
                    </a:moveTo>
                    <a:cubicBezTo>
                      <a:pt x="143774" y="0"/>
                      <a:pt x="180194" y="29741"/>
                      <a:pt x="195752" y="72126"/>
                    </a:cubicBezTo>
                    <a:lnTo>
                      <a:pt x="202651" y="111503"/>
                    </a:lnTo>
                    <a:lnTo>
                      <a:pt x="186563" y="88128"/>
                    </a:lnTo>
                    <a:cubicBezTo>
                      <a:pt x="164749" y="66757"/>
                      <a:pt x="134613" y="53539"/>
                      <a:pt x="101325" y="53539"/>
                    </a:cubicBezTo>
                    <a:cubicBezTo>
                      <a:pt x="68038" y="53539"/>
                      <a:pt x="37902" y="66757"/>
                      <a:pt x="16087" y="88128"/>
                    </a:cubicBezTo>
                    <a:lnTo>
                      <a:pt x="0" y="111503"/>
                    </a:lnTo>
                    <a:lnTo>
                      <a:pt x="6899" y="72126"/>
                    </a:lnTo>
                    <a:cubicBezTo>
                      <a:pt x="22456" y="29741"/>
                      <a:pt x="58877" y="0"/>
                      <a:pt x="10132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D7848C50-C9C2-48C8-9800-DCBBD6BC1E09}"/>
                  </a:ext>
                </a:extLst>
              </p:cNvPr>
              <p:cNvSpPr/>
              <p:nvPr/>
            </p:nvSpPr>
            <p:spPr>
              <a:xfrm>
                <a:off x="8052975" y="1776282"/>
                <a:ext cx="202651" cy="111503"/>
              </a:xfrm>
              <a:custGeom>
                <a:avLst/>
                <a:gdLst>
                  <a:gd name="connsiteX0" fmla="*/ 101325 w 202651"/>
                  <a:gd name="connsiteY0" fmla="*/ 0 h 111503"/>
                  <a:gd name="connsiteX1" fmla="*/ 195752 w 202651"/>
                  <a:gd name="connsiteY1" fmla="*/ 72126 h 111503"/>
                  <a:gd name="connsiteX2" fmla="*/ 202651 w 202651"/>
                  <a:gd name="connsiteY2" fmla="*/ 111503 h 111503"/>
                  <a:gd name="connsiteX3" fmla="*/ 186563 w 202651"/>
                  <a:gd name="connsiteY3" fmla="*/ 88128 h 111503"/>
                  <a:gd name="connsiteX4" fmla="*/ 101325 w 202651"/>
                  <a:gd name="connsiteY4" fmla="*/ 53539 h 111503"/>
                  <a:gd name="connsiteX5" fmla="*/ 16087 w 202651"/>
                  <a:gd name="connsiteY5" fmla="*/ 88128 h 111503"/>
                  <a:gd name="connsiteX6" fmla="*/ 0 w 202651"/>
                  <a:gd name="connsiteY6" fmla="*/ 111503 h 111503"/>
                  <a:gd name="connsiteX7" fmla="*/ 6899 w 202651"/>
                  <a:gd name="connsiteY7" fmla="*/ 72126 h 111503"/>
                  <a:gd name="connsiteX8" fmla="*/ 101325 w 202651"/>
                  <a:gd name="connsiteY8" fmla="*/ 0 h 111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651" h="111503">
                    <a:moveTo>
                      <a:pt x="101325" y="0"/>
                    </a:moveTo>
                    <a:cubicBezTo>
                      <a:pt x="143774" y="0"/>
                      <a:pt x="180194" y="29741"/>
                      <a:pt x="195752" y="72126"/>
                    </a:cubicBezTo>
                    <a:lnTo>
                      <a:pt x="202651" y="111503"/>
                    </a:lnTo>
                    <a:lnTo>
                      <a:pt x="186563" y="88128"/>
                    </a:lnTo>
                    <a:cubicBezTo>
                      <a:pt x="164749" y="66757"/>
                      <a:pt x="134613" y="53539"/>
                      <a:pt x="101325" y="53539"/>
                    </a:cubicBezTo>
                    <a:cubicBezTo>
                      <a:pt x="68038" y="53539"/>
                      <a:pt x="37902" y="66757"/>
                      <a:pt x="16087" y="88128"/>
                    </a:cubicBezTo>
                    <a:lnTo>
                      <a:pt x="0" y="111503"/>
                    </a:lnTo>
                    <a:lnTo>
                      <a:pt x="6899" y="72126"/>
                    </a:lnTo>
                    <a:cubicBezTo>
                      <a:pt x="22456" y="29741"/>
                      <a:pt x="58877" y="0"/>
                      <a:pt x="10132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0685041-248B-4025-8C49-329960AA658C}"/>
              </a:ext>
            </a:extLst>
          </p:cNvPr>
          <p:cNvGrpSpPr/>
          <p:nvPr/>
        </p:nvGrpSpPr>
        <p:grpSpPr>
          <a:xfrm>
            <a:off x="4372488" y="866064"/>
            <a:ext cx="1934515" cy="2666209"/>
            <a:chOff x="4372488" y="866064"/>
            <a:chExt cx="1934515" cy="2666209"/>
          </a:xfrm>
        </p:grpSpPr>
        <p:grpSp>
          <p:nvGrpSpPr>
            <p:cNvPr id="341" name="グループ化 340">
              <a:extLst>
                <a:ext uri="{FF2B5EF4-FFF2-40B4-BE49-F238E27FC236}">
                  <a16:creationId xmlns:a16="http://schemas.microsoft.com/office/drawing/2014/main" id="{96B870C2-4D48-4969-A80F-89D99C7C3E18}"/>
                </a:ext>
              </a:extLst>
            </p:cNvPr>
            <p:cNvGrpSpPr/>
            <p:nvPr/>
          </p:nvGrpSpPr>
          <p:grpSpPr>
            <a:xfrm>
              <a:off x="5225627" y="866064"/>
              <a:ext cx="1081376" cy="1081375"/>
              <a:chOff x="2232261" y="866064"/>
              <a:chExt cx="1081376" cy="1081375"/>
            </a:xfrm>
          </p:grpSpPr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9DDCF793-721A-409C-AF2C-8DF567F2C209}"/>
                  </a:ext>
                </a:extLst>
              </p:cNvPr>
              <p:cNvSpPr/>
              <p:nvPr/>
            </p:nvSpPr>
            <p:spPr bwMode="auto">
              <a:xfrm>
                <a:off x="2232261" y="866064"/>
                <a:ext cx="1081376" cy="10813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4B0D6852-80A4-4760-A0A1-DA44CE9402CA}"/>
                  </a:ext>
                </a:extLst>
              </p:cNvPr>
              <p:cNvSpPr/>
              <p:nvPr/>
            </p:nvSpPr>
            <p:spPr bwMode="auto">
              <a:xfrm>
                <a:off x="2470482" y="1085513"/>
                <a:ext cx="601754" cy="601753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6DFEB03B-AF4C-4E62-A04B-3A9A9DE10DEE}"/>
                </a:ext>
              </a:extLst>
            </p:cNvPr>
            <p:cNvGrpSpPr/>
            <p:nvPr/>
          </p:nvGrpSpPr>
          <p:grpSpPr>
            <a:xfrm>
              <a:off x="4372488" y="1267878"/>
              <a:ext cx="1184027" cy="2264395"/>
              <a:chOff x="4372488" y="1267878"/>
              <a:chExt cx="1184027" cy="2264395"/>
            </a:xfrm>
          </p:grpSpPr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3A9B55C4-BB18-4181-8ECE-80A4438B3662}"/>
                  </a:ext>
                </a:extLst>
              </p:cNvPr>
              <p:cNvGrpSpPr/>
              <p:nvPr/>
            </p:nvGrpSpPr>
            <p:grpSpPr>
              <a:xfrm>
                <a:off x="4372488" y="1267878"/>
                <a:ext cx="1184027" cy="2264395"/>
                <a:chOff x="4372488" y="1267878"/>
                <a:chExt cx="1184027" cy="2264395"/>
              </a:xfrm>
            </p:grpSpPr>
            <p:sp>
              <p:nvSpPr>
                <p:cNvPr id="62" name="円/楕円 637">
                  <a:extLst>
                    <a:ext uri="{FF2B5EF4-FFF2-40B4-BE49-F238E27FC236}">
                      <a16:creationId xmlns:a16="http://schemas.microsoft.com/office/drawing/2014/main" id="{068A9ACB-F8A3-4B5B-BD32-BC67D5C22C16}"/>
                    </a:ext>
                  </a:extLst>
                </p:cNvPr>
                <p:cNvSpPr/>
                <p:nvPr/>
              </p:nvSpPr>
              <p:spPr>
                <a:xfrm>
                  <a:off x="5215848" y="2236561"/>
                  <a:ext cx="142556" cy="5151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368" h="355839">
                      <a:moveTo>
                        <a:pt x="62684" y="0"/>
                      </a:moveTo>
                      <a:cubicBezTo>
                        <a:pt x="97303" y="0"/>
                        <a:pt x="125368" y="28916"/>
                        <a:pt x="125368" y="64586"/>
                      </a:cubicBezTo>
                      <a:cubicBezTo>
                        <a:pt x="125368" y="89534"/>
                        <a:pt x="111640" y="111178"/>
                        <a:pt x="91177" y="121253"/>
                      </a:cubicBezTo>
                      <a:cubicBezTo>
                        <a:pt x="111640" y="131329"/>
                        <a:pt x="125368" y="152972"/>
                        <a:pt x="125368" y="177920"/>
                      </a:cubicBezTo>
                      <a:cubicBezTo>
                        <a:pt x="125368" y="202868"/>
                        <a:pt x="111640" y="224511"/>
                        <a:pt x="91178" y="234587"/>
                      </a:cubicBezTo>
                      <a:cubicBezTo>
                        <a:pt x="111640" y="244662"/>
                        <a:pt x="125368" y="266306"/>
                        <a:pt x="125368" y="291253"/>
                      </a:cubicBezTo>
                      <a:cubicBezTo>
                        <a:pt x="125368" y="326923"/>
                        <a:pt x="97303" y="355839"/>
                        <a:pt x="62684" y="355839"/>
                      </a:cubicBezTo>
                      <a:cubicBezTo>
                        <a:pt x="28065" y="355839"/>
                        <a:pt x="0" y="326923"/>
                        <a:pt x="0" y="291253"/>
                      </a:cubicBezTo>
                      <a:cubicBezTo>
                        <a:pt x="0" y="266306"/>
                        <a:pt x="13728" y="244662"/>
                        <a:pt x="34191" y="234587"/>
                      </a:cubicBezTo>
                      <a:cubicBezTo>
                        <a:pt x="13728" y="224511"/>
                        <a:pt x="0" y="202868"/>
                        <a:pt x="0" y="177920"/>
                      </a:cubicBezTo>
                      <a:cubicBezTo>
                        <a:pt x="0" y="152972"/>
                        <a:pt x="13729" y="131329"/>
                        <a:pt x="34192" y="121253"/>
                      </a:cubicBezTo>
                      <a:cubicBezTo>
                        <a:pt x="13729" y="111178"/>
                        <a:pt x="0" y="89534"/>
                        <a:pt x="0" y="64586"/>
                      </a:cubicBezTo>
                      <a:cubicBezTo>
                        <a:pt x="0" y="28916"/>
                        <a:pt x="28065" y="0"/>
                        <a:pt x="6268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3" name="円/楕円 637">
                  <a:extLst>
                    <a:ext uri="{FF2B5EF4-FFF2-40B4-BE49-F238E27FC236}">
                      <a16:creationId xmlns:a16="http://schemas.microsoft.com/office/drawing/2014/main" id="{A245871E-4F92-454C-9CA6-19B9469AC00B}"/>
                    </a:ext>
                  </a:extLst>
                </p:cNvPr>
                <p:cNvSpPr/>
                <p:nvPr/>
              </p:nvSpPr>
              <p:spPr>
                <a:xfrm>
                  <a:off x="4584913" y="2236561"/>
                  <a:ext cx="142556" cy="5151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368" h="355839">
                      <a:moveTo>
                        <a:pt x="62684" y="0"/>
                      </a:moveTo>
                      <a:cubicBezTo>
                        <a:pt x="97303" y="0"/>
                        <a:pt x="125368" y="28916"/>
                        <a:pt x="125368" y="64586"/>
                      </a:cubicBezTo>
                      <a:cubicBezTo>
                        <a:pt x="125368" y="89534"/>
                        <a:pt x="111640" y="111178"/>
                        <a:pt x="91177" y="121253"/>
                      </a:cubicBezTo>
                      <a:cubicBezTo>
                        <a:pt x="111640" y="131329"/>
                        <a:pt x="125368" y="152972"/>
                        <a:pt x="125368" y="177920"/>
                      </a:cubicBezTo>
                      <a:cubicBezTo>
                        <a:pt x="125368" y="202868"/>
                        <a:pt x="111640" y="224511"/>
                        <a:pt x="91178" y="234587"/>
                      </a:cubicBezTo>
                      <a:cubicBezTo>
                        <a:pt x="111640" y="244662"/>
                        <a:pt x="125368" y="266306"/>
                        <a:pt x="125368" y="291253"/>
                      </a:cubicBezTo>
                      <a:cubicBezTo>
                        <a:pt x="125368" y="326923"/>
                        <a:pt x="97303" y="355839"/>
                        <a:pt x="62684" y="355839"/>
                      </a:cubicBezTo>
                      <a:cubicBezTo>
                        <a:pt x="28065" y="355839"/>
                        <a:pt x="0" y="326923"/>
                        <a:pt x="0" y="291253"/>
                      </a:cubicBezTo>
                      <a:cubicBezTo>
                        <a:pt x="0" y="266306"/>
                        <a:pt x="13728" y="244662"/>
                        <a:pt x="34191" y="234587"/>
                      </a:cubicBezTo>
                      <a:cubicBezTo>
                        <a:pt x="13728" y="224511"/>
                        <a:pt x="0" y="202868"/>
                        <a:pt x="0" y="177920"/>
                      </a:cubicBezTo>
                      <a:cubicBezTo>
                        <a:pt x="0" y="152972"/>
                        <a:pt x="13729" y="131329"/>
                        <a:pt x="34192" y="121253"/>
                      </a:cubicBezTo>
                      <a:cubicBezTo>
                        <a:pt x="13729" y="111178"/>
                        <a:pt x="0" y="89534"/>
                        <a:pt x="0" y="64586"/>
                      </a:cubicBezTo>
                      <a:cubicBezTo>
                        <a:pt x="0" y="28916"/>
                        <a:pt x="28065" y="0"/>
                        <a:pt x="6268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97" name="グループ化 396">
                  <a:extLst>
                    <a:ext uri="{FF2B5EF4-FFF2-40B4-BE49-F238E27FC236}">
                      <a16:creationId xmlns:a16="http://schemas.microsoft.com/office/drawing/2014/main" id="{1DCD95FD-A297-4E7B-92FC-5F4CC44760E1}"/>
                    </a:ext>
                  </a:extLst>
                </p:cNvPr>
                <p:cNvGrpSpPr/>
                <p:nvPr/>
              </p:nvGrpSpPr>
              <p:grpSpPr>
                <a:xfrm>
                  <a:off x="4388924" y="2287914"/>
                  <a:ext cx="1165161" cy="1244359"/>
                  <a:chOff x="-233171" y="2287914"/>
                  <a:chExt cx="1165161" cy="1244359"/>
                </a:xfrm>
              </p:grpSpPr>
              <p:grpSp>
                <p:nvGrpSpPr>
                  <p:cNvPr id="398" name="グループ化 397">
                    <a:extLst>
                      <a:ext uri="{FF2B5EF4-FFF2-40B4-BE49-F238E27FC236}">
                        <a16:creationId xmlns:a16="http://schemas.microsoft.com/office/drawing/2014/main" id="{FB33AA04-0784-4ADA-81EE-2DF3858ADBEE}"/>
                      </a:ext>
                    </a:extLst>
                  </p:cNvPr>
                  <p:cNvGrpSpPr/>
                  <p:nvPr/>
                </p:nvGrpSpPr>
                <p:grpSpPr>
                  <a:xfrm>
                    <a:off x="-233171" y="2719455"/>
                    <a:ext cx="207180" cy="812217"/>
                    <a:chOff x="-238514" y="2719455"/>
                    <a:chExt cx="207180" cy="812217"/>
                  </a:xfrm>
                </p:grpSpPr>
                <p:sp>
                  <p:nvSpPr>
                    <p:cNvPr id="409" name="正方形/長方形 408">
                      <a:extLst>
                        <a:ext uri="{FF2B5EF4-FFF2-40B4-BE49-F238E27FC236}">
                          <a16:creationId xmlns:a16="http://schemas.microsoft.com/office/drawing/2014/main" id="{D945F234-1290-447A-8751-441DB5849B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48719" y="3259931"/>
                      <a:ext cx="102860" cy="271741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10" name="フリーフォーム: 図形 409">
                      <a:extLst>
                        <a:ext uri="{FF2B5EF4-FFF2-40B4-BE49-F238E27FC236}">
                          <a16:creationId xmlns:a16="http://schemas.microsoft.com/office/drawing/2014/main" id="{BB013693-11B4-47CA-8EAE-F46D03AE3F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25099" y="2719455"/>
                      <a:ext cx="187409" cy="709545"/>
                    </a:xfrm>
                    <a:custGeom>
                      <a:avLst/>
                      <a:gdLst>
                        <a:gd name="connsiteX0" fmla="*/ 147354 w 184001"/>
                        <a:gd name="connsiteY0" fmla="*/ 0 h 709545"/>
                        <a:gd name="connsiteX1" fmla="*/ 184001 w 184001"/>
                        <a:gd name="connsiteY1" fmla="*/ 0 h 709545"/>
                        <a:gd name="connsiteX2" fmla="*/ 184001 w 184001"/>
                        <a:gd name="connsiteY2" fmla="*/ 709545 h 709545"/>
                        <a:gd name="connsiteX3" fmla="*/ 0 w 184001"/>
                        <a:gd name="connsiteY3" fmla="*/ 709545 h 709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4001" h="709545">
                          <a:moveTo>
                            <a:pt x="147354" y="0"/>
                          </a:moveTo>
                          <a:lnTo>
                            <a:pt x="184001" y="0"/>
                          </a:lnTo>
                          <a:lnTo>
                            <a:pt x="184001" y="709545"/>
                          </a:lnTo>
                          <a:lnTo>
                            <a:pt x="0" y="709545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411" name="グループ化 410">
                      <a:extLst>
                        <a:ext uri="{FF2B5EF4-FFF2-40B4-BE49-F238E27FC236}">
                          <a16:creationId xmlns:a16="http://schemas.microsoft.com/office/drawing/2014/main" id="{D066B6DB-1E9F-417B-8ABE-DA47CF2E48C5}"/>
                        </a:ext>
                      </a:extLst>
                    </p:cNvPr>
                    <p:cNvGrpSpPr/>
                    <p:nvPr/>
                  </p:nvGrpSpPr>
                  <p:grpSpPr>
                    <a:xfrm rot="365149">
                      <a:off x="-238514" y="3334904"/>
                      <a:ext cx="207180" cy="111833"/>
                      <a:chOff x="-259976" y="3328232"/>
                      <a:chExt cx="233986" cy="111833"/>
                    </a:xfrm>
                  </p:grpSpPr>
                  <p:sp>
                    <p:nvSpPr>
                      <p:cNvPr id="412" name="正方形/長方形 411">
                        <a:extLst>
                          <a:ext uri="{FF2B5EF4-FFF2-40B4-BE49-F238E27FC236}">
                            <a16:creationId xmlns:a16="http://schemas.microsoft.com/office/drawing/2014/main" id="{611A5E0D-9792-4CE2-BDDE-3808F299A3E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259976" y="3328232"/>
                        <a:ext cx="233986" cy="111833"/>
                      </a:xfrm>
                      <a:prstGeom prst="rect">
                        <a:avLst/>
                      </a:prstGeom>
                      <a:solidFill>
                        <a:srgbClr val="00206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grpSp>
                    <p:nvGrpSpPr>
                      <p:cNvPr id="413" name="グループ化 412">
                        <a:extLst>
                          <a:ext uri="{FF2B5EF4-FFF2-40B4-BE49-F238E27FC236}">
                            <a16:creationId xmlns:a16="http://schemas.microsoft.com/office/drawing/2014/main" id="{CA62EE66-F10E-41F3-B7F3-71566872DA5F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-259976" y="3352045"/>
                        <a:ext cx="233986" cy="65049"/>
                        <a:chOff x="-259976" y="3347282"/>
                        <a:chExt cx="233986" cy="126681"/>
                      </a:xfrm>
                      <a:solidFill>
                        <a:schemeClr val="bg1"/>
                      </a:solidFill>
                    </p:grpSpPr>
                    <p:sp>
                      <p:nvSpPr>
                        <p:cNvPr id="414" name="正方形/長方形 413">
                          <a:extLst>
                            <a:ext uri="{FF2B5EF4-FFF2-40B4-BE49-F238E27FC236}">
                              <a16:creationId xmlns:a16="http://schemas.microsoft.com/office/drawing/2014/main" id="{7BCA7DA8-52D6-43BC-9FEA-DB20D4D3F9B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259976" y="3347282"/>
                          <a:ext cx="233986" cy="45719"/>
                        </a:xfrm>
                        <a:prstGeom prst="rect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415" name="正方形/長方形 414">
                          <a:extLst>
                            <a:ext uri="{FF2B5EF4-FFF2-40B4-BE49-F238E27FC236}">
                              <a16:creationId xmlns:a16="http://schemas.microsoft.com/office/drawing/2014/main" id="{7D001163-C4F1-46C2-BB61-65716D60470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259976" y="3428244"/>
                          <a:ext cx="233986" cy="45719"/>
                        </a:xfrm>
                        <a:prstGeom prst="rect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399" name="グループ化 398">
                    <a:extLst>
                      <a:ext uri="{FF2B5EF4-FFF2-40B4-BE49-F238E27FC236}">
                        <a16:creationId xmlns:a16="http://schemas.microsoft.com/office/drawing/2014/main" id="{644B5463-B00D-4E82-8196-7AC7EBC541E2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724810" y="2719455"/>
                    <a:ext cx="207180" cy="812217"/>
                    <a:chOff x="-238514" y="2719455"/>
                    <a:chExt cx="207180" cy="812217"/>
                  </a:xfrm>
                </p:grpSpPr>
                <p:sp>
                  <p:nvSpPr>
                    <p:cNvPr id="402" name="正方形/長方形 401">
                      <a:extLst>
                        <a:ext uri="{FF2B5EF4-FFF2-40B4-BE49-F238E27FC236}">
                          <a16:creationId xmlns:a16="http://schemas.microsoft.com/office/drawing/2014/main" id="{E931C6FE-C5B0-4581-A7C6-3AE58BD702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48719" y="3259931"/>
                      <a:ext cx="102860" cy="271741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03" name="フリーフォーム: 図形 402">
                      <a:extLst>
                        <a:ext uri="{FF2B5EF4-FFF2-40B4-BE49-F238E27FC236}">
                          <a16:creationId xmlns:a16="http://schemas.microsoft.com/office/drawing/2014/main" id="{E8A87051-31A9-4C82-8A01-D3E7C5F23A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25099" y="2719455"/>
                      <a:ext cx="187409" cy="709545"/>
                    </a:xfrm>
                    <a:custGeom>
                      <a:avLst/>
                      <a:gdLst>
                        <a:gd name="connsiteX0" fmla="*/ 147354 w 184001"/>
                        <a:gd name="connsiteY0" fmla="*/ 0 h 709545"/>
                        <a:gd name="connsiteX1" fmla="*/ 184001 w 184001"/>
                        <a:gd name="connsiteY1" fmla="*/ 0 h 709545"/>
                        <a:gd name="connsiteX2" fmla="*/ 184001 w 184001"/>
                        <a:gd name="connsiteY2" fmla="*/ 709545 h 709545"/>
                        <a:gd name="connsiteX3" fmla="*/ 0 w 184001"/>
                        <a:gd name="connsiteY3" fmla="*/ 709545 h 709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4001" h="709545">
                          <a:moveTo>
                            <a:pt x="147354" y="0"/>
                          </a:moveTo>
                          <a:lnTo>
                            <a:pt x="184001" y="0"/>
                          </a:lnTo>
                          <a:lnTo>
                            <a:pt x="184001" y="709545"/>
                          </a:lnTo>
                          <a:lnTo>
                            <a:pt x="0" y="709545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404" name="グループ化 403">
                      <a:extLst>
                        <a:ext uri="{FF2B5EF4-FFF2-40B4-BE49-F238E27FC236}">
                          <a16:creationId xmlns:a16="http://schemas.microsoft.com/office/drawing/2014/main" id="{83365455-6174-4226-8604-0965715960D3}"/>
                        </a:ext>
                      </a:extLst>
                    </p:cNvPr>
                    <p:cNvGrpSpPr/>
                    <p:nvPr/>
                  </p:nvGrpSpPr>
                  <p:grpSpPr>
                    <a:xfrm rot="365149">
                      <a:off x="-238514" y="3334904"/>
                      <a:ext cx="207180" cy="111833"/>
                      <a:chOff x="-259976" y="3328232"/>
                      <a:chExt cx="233986" cy="111833"/>
                    </a:xfrm>
                  </p:grpSpPr>
                  <p:sp>
                    <p:nvSpPr>
                      <p:cNvPr id="405" name="正方形/長方形 404">
                        <a:extLst>
                          <a:ext uri="{FF2B5EF4-FFF2-40B4-BE49-F238E27FC236}">
                            <a16:creationId xmlns:a16="http://schemas.microsoft.com/office/drawing/2014/main" id="{86F040F3-F983-42E1-AFED-ACD05E7B2A4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259976" y="3328232"/>
                        <a:ext cx="233986" cy="111833"/>
                      </a:xfrm>
                      <a:prstGeom prst="rect">
                        <a:avLst/>
                      </a:prstGeom>
                      <a:solidFill>
                        <a:srgbClr val="00206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grpSp>
                    <p:nvGrpSpPr>
                      <p:cNvPr id="406" name="グループ化 405">
                        <a:extLst>
                          <a:ext uri="{FF2B5EF4-FFF2-40B4-BE49-F238E27FC236}">
                            <a16:creationId xmlns:a16="http://schemas.microsoft.com/office/drawing/2014/main" id="{9935EE60-A366-42E0-B3C7-5D2BEBBE524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-259976" y="3352045"/>
                        <a:ext cx="233986" cy="65049"/>
                        <a:chOff x="-259976" y="3347282"/>
                        <a:chExt cx="233986" cy="126681"/>
                      </a:xfrm>
                      <a:solidFill>
                        <a:schemeClr val="bg1"/>
                      </a:solidFill>
                    </p:grpSpPr>
                    <p:sp>
                      <p:nvSpPr>
                        <p:cNvPr id="407" name="正方形/長方形 406">
                          <a:extLst>
                            <a:ext uri="{FF2B5EF4-FFF2-40B4-BE49-F238E27FC236}">
                              <a16:creationId xmlns:a16="http://schemas.microsoft.com/office/drawing/2014/main" id="{D291FA6D-2CC3-439C-A5A8-7D9575AF1B1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259976" y="3347282"/>
                          <a:ext cx="233986" cy="45719"/>
                        </a:xfrm>
                        <a:prstGeom prst="rect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408" name="正方形/長方形 407">
                          <a:extLst>
                            <a:ext uri="{FF2B5EF4-FFF2-40B4-BE49-F238E27FC236}">
                              <a16:creationId xmlns:a16="http://schemas.microsoft.com/office/drawing/2014/main" id="{D80F71B0-F7A9-4254-8D68-320B1EFD4C0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259976" y="3428244"/>
                          <a:ext cx="233986" cy="45719"/>
                        </a:xfrm>
                        <a:prstGeom prst="rect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</p:grpSp>
                </p:grpSp>
              </p:grpSp>
              <p:sp>
                <p:nvSpPr>
                  <p:cNvPr id="400" name="四角形: 上の 2 つの角を丸める 399">
                    <a:extLst>
                      <a:ext uri="{FF2B5EF4-FFF2-40B4-BE49-F238E27FC236}">
                        <a16:creationId xmlns:a16="http://schemas.microsoft.com/office/drawing/2014/main" id="{72A671F7-EDB7-494D-A066-C52B621A57CA}"/>
                      </a:ext>
                    </a:extLst>
                  </p:cNvPr>
                  <p:cNvSpPr/>
                  <p:nvPr/>
                </p:nvSpPr>
                <p:spPr>
                  <a:xfrm>
                    <a:off x="-76648" y="2521745"/>
                    <a:ext cx="850458" cy="1010528"/>
                  </a:xfrm>
                  <a:prstGeom prst="round2SameRect">
                    <a:avLst>
                      <a:gd name="adj1" fmla="val 27887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1" name="フリーフォーム: 図形 400">
                    <a:extLst>
                      <a:ext uri="{FF2B5EF4-FFF2-40B4-BE49-F238E27FC236}">
                        <a16:creationId xmlns:a16="http://schemas.microsoft.com/office/drawing/2014/main" id="{040EC6AB-257D-4EA8-9A94-21D2D3CC4BBD}"/>
                      </a:ext>
                    </a:extLst>
                  </p:cNvPr>
                  <p:cNvSpPr/>
                  <p:nvPr/>
                </p:nvSpPr>
                <p:spPr>
                  <a:xfrm>
                    <a:off x="99911" y="2287914"/>
                    <a:ext cx="497338" cy="355857"/>
                  </a:xfrm>
                  <a:custGeom>
                    <a:avLst/>
                    <a:gdLst>
                      <a:gd name="connsiteX0" fmla="*/ 162037 w 507652"/>
                      <a:gd name="connsiteY0" fmla="*/ 0 h 393957"/>
                      <a:gd name="connsiteX1" fmla="*/ 345615 w 507652"/>
                      <a:gd name="connsiteY1" fmla="*/ 0 h 393957"/>
                      <a:gd name="connsiteX2" fmla="*/ 368206 w 507652"/>
                      <a:gd name="connsiteY2" fmla="*/ 233831 h 393957"/>
                      <a:gd name="connsiteX3" fmla="*/ 418392 w 507652"/>
                      <a:gd name="connsiteY3" fmla="*/ 233831 h 393957"/>
                      <a:gd name="connsiteX4" fmla="*/ 487118 w 507652"/>
                      <a:gd name="connsiteY4" fmla="*/ 240759 h 393957"/>
                      <a:gd name="connsiteX5" fmla="*/ 490977 w 507652"/>
                      <a:gd name="connsiteY5" fmla="*/ 241957 h 393957"/>
                      <a:gd name="connsiteX6" fmla="*/ 502495 w 507652"/>
                      <a:gd name="connsiteY6" fmla="*/ 258444 h 393957"/>
                      <a:gd name="connsiteX7" fmla="*/ 507652 w 507652"/>
                      <a:gd name="connsiteY7" fmla="*/ 281174 h 393957"/>
                      <a:gd name="connsiteX8" fmla="*/ 253826 w 507652"/>
                      <a:gd name="connsiteY8" fmla="*/ 393957 h 393957"/>
                      <a:gd name="connsiteX9" fmla="*/ 0 w 507652"/>
                      <a:gd name="connsiteY9" fmla="*/ 281174 h 393957"/>
                      <a:gd name="connsiteX10" fmla="*/ 5157 w 507652"/>
                      <a:gd name="connsiteY10" fmla="*/ 258444 h 393957"/>
                      <a:gd name="connsiteX11" fmla="*/ 16327 w 507652"/>
                      <a:gd name="connsiteY11" fmla="*/ 242455 h 393957"/>
                      <a:gd name="connsiteX12" fmla="*/ 21791 w 507652"/>
                      <a:gd name="connsiteY12" fmla="*/ 240759 h 393957"/>
                      <a:gd name="connsiteX13" fmla="*/ 90517 w 507652"/>
                      <a:gd name="connsiteY13" fmla="*/ 233831 h 393957"/>
                      <a:gd name="connsiteX14" fmla="*/ 139446 w 507652"/>
                      <a:gd name="connsiteY14" fmla="*/ 233831 h 393957"/>
                      <a:gd name="connsiteX0" fmla="*/ 156880 w 502495"/>
                      <a:gd name="connsiteY0" fmla="*/ 0 h 394144"/>
                      <a:gd name="connsiteX1" fmla="*/ 340458 w 502495"/>
                      <a:gd name="connsiteY1" fmla="*/ 0 h 394144"/>
                      <a:gd name="connsiteX2" fmla="*/ 363049 w 502495"/>
                      <a:gd name="connsiteY2" fmla="*/ 233831 h 394144"/>
                      <a:gd name="connsiteX3" fmla="*/ 413235 w 502495"/>
                      <a:gd name="connsiteY3" fmla="*/ 233831 h 394144"/>
                      <a:gd name="connsiteX4" fmla="*/ 481961 w 502495"/>
                      <a:gd name="connsiteY4" fmla="*/ 240759 h 394144"/>
                      <a:gd name="connsiteX5" fmla="*/ 485820 w 502495"/>
                      <a:gd name="connsiteY5" fmla="*/ 241957 h 394144"/>
                      <a:gd name="connsiteX6" fmla="*/ 497338 w 502495"/>
                      <a:gd name="connsiteY6" fmla="*/ 258444 h 394144"/>
                      <a:gd name="connsiteX7" fmla="*/ 502495 w 502495"/>
                      <a:gd name="connsiteY7" fmla="*/ 281174 h 394144"/>
                      <a:gd name="connsiteX8" fmla="*/ 248669 w 502495"/>
                      <a:gd name="connsiteY8" fmla="*/ 393957 h 394144"/>
                      <a:gd name="connsiteX9" fmla="*/ 0 w 502495"/>
                      <a:gd name="connsiteY9" fmla="*/ 258444 h 394144"/>
                      <a:gd name="connsiteX10" fmla="*/ 11170 w 502495"/>
                      <a:gd name="connsiteY10" fmla="*/ 242455 h 394144"/>
                      <a:gd name="connsiteX11" fmla="*/ 16634 w 502495"/>
                      <a:gd name="connsiteY11" fmla="*/ 240759 h 394144"/>
                      <a:gd name="connsiteX12" fmla="*/ 85360 w 502495"/>
                      <a:gd name="connsiteY12" fmla="*/ 233831 h 394144"/>
                      <a:gd name="connsiteX13" fmla="*/ 134289 w 502495"/>
                      <a:gd name="connsiteY13" fmla="*/ 233831 h 394144"/>
                      <a:gd name="connsiteX14" fmla="*/ 156880 w 502495"/>
                      <a:gd name="connsiteY14" fmla="*/ 0 h 394144"/>
                      <a:gd name="connsiteX0" fmla="*/ 156880 w 497338"/>
                      <a:gd name="connsiteY0" fmla="*/ 0 h 393957"/>
                      <a:gd name="connsiteX1" fmla="*/ 340458 w 497338"/>
                      <a:gd name="connsiteY1" fmla="*/ 0 h 393957"/>
                      <a:gd name="connsiteX2" fmla="*/ 363049 w 497338"/>
                      <a:gd name="connsiteY2" fmla="*/ 233831 h 393957"/>
                      <a:gd name="connsiteX3" fmla="*/ 413235 w 497338"/>
                      <a:gd name="connsiteY3" fmla="*/ 233831 h 393957"/>
                      <a:gd name="connsiteX4" fmla="*/ 481961 w 497338"/>
                      <a:gd name="connsiteY4" fmla="*/ 240759 h 393957"/>
                      <a:gd name="connsiteX5" fmla="*/ 485820 w 497338"/>
                      <a:gd name="connsiteY5" fmla="*/ 241957 h 393957"/>
                      <a:gd name="connsiteX6" fmla="*/ 497338 w 497338"/>
                      <a:gd name="connsiteY6" fmla="*/ 258444 h 393957"/>
                      <a:gd name="connsiteX7" fmla="*/ 248669 w 497338"/>
                      <a:gd name="connsiteY7" fmla="*/ 393957 h 393957"/>
                      <a:gd name="connsiteX8" fmla="*/ 0 w 497338"/>
                      <a:gd name="connsiteY8" fmla="*/ 258444 h 393957"/>
                      <a:gd name="connsiteX9" fmla="*/ 11170 w 497338"/>
                      <a:gd name="connsiteY9" fmla="*/ 242455 h 393957"/>
                      <a:gd name="connsiteX10" fmla="*/ 16634 w 497338"/>
                      <a:gd name="connsiteY10" fmla="*/ 240759 h 393957"/>
                      <a:gd name="connsiteX11" fmla="*/ 85360 w 497338"/>
                      <a:gd name="connsiteY11" fmla="*/ 233831 h 393957"/>
                      <a:gd name="connsiteX12" fmla="*/ 134289 w 497338"/>
                      <a:gd name="connsiteY12" fmla="*/ 233831 h 393957"/>
                      <a:gd name="connsiteX13" fmla="*/ 156880 w 497338"/>
                      <a:gd name="connsiteY13" fmla="*/ 0 h 393957"/>
                      <a:gd name="connsiteX0" fmla="*/ 156880 w 497338"/>
                      <a:gd name="connsiteY0" fmla="*/ 0 h 448725"/>
                      <a:gd name="connsiteX1" fmla="*/ 340458 w 497338"/>
                      <a:gd name="connsiteY1" fmla="*/ 0 h 448725"/>
                      <a:gd name="connsiteX2" fmla="*/ 363049 w 497338"/>
                      <a:gd name="connsiteY2" fmla="*/ 233831 h 448725"/>
                      <a:gd name="connsiteX3" fmla="*/ 413235 w 497338"/>
                      <a:gd name="connsiteY3" fmla="*/ 233831 h 448725"/>
                      <a:gd name="connsiteX4" fmla="*/ 481961 w 497338"/>
                      <a:gd name="connsiteY4" fmla="*/ 240759 h 448725"/>
                      <a:gd name="connsiteX5" fmla="*/ 485820 w 497338"/>
                      <a:gd name="connsiteY5" fmla="*/ 241957 h 448725"/>
                      <a:gd name="connsiteX6" fmla="*/ 497338 w 497338"/>
                      <a:gd name="connsiteY6" fmla="*/ 258444 h 448725"/>
                      <a:gd name="connsiteX7" fmla="*/ 248669 w 497338"/>
                      <a:gd name="connsiteY7" fmla="*/ 448725 h 448725"/>
                      <a:gd name="connsiteX8" fmla="*/ 0 w 497338"/>
                      <a:gd name="connsiteY8" fmla="*/ 258444 h 448725"/>
                      <a:gd name="connsiteX9" fmla="*/ 11170 w 497338"/>
                      <a:gd name="connsiteY9" fmla="*/ 242455 h 448725"/>
                      <a:gd name="connsiteX10" fmla="*/ 16634 w 497338"/>
                      <a:gd name="connsiteY10" fmla="*/ 240759 h 448725"/>
                      <a:gd name="connsiteX11" fmla="*/ 85360 w 497338"/>
                      <a:gd name="connsiteY11" fmla="*/ 233831 h 448725"/>
                      <a:gd name="connsiteX12" fmla="*/ 134289 w 497338"/>
                      <a:gd name="connsiteY12" fmla="*/ 233831 h 448725"/>
                      <a:gd name="connsiteX13" fmla="*/ 156880 w 497338"/>
                      <a:gd name="connsiteY13" fmla="*/ 0 h 448725"/>
                      <a:gd name="connsiteX0" fmla="*/ 156880 w 497338"/>
                      <a:gd name="connsiteY0" fmla="*/ 0 h 355857"/>
                      <a:gd name="connsiteX1" fmla="*/ 340458 w 497338"/>
                      <a:gd name="connsiteY1" fmla="*/ 0 h 355857"/>
                      <a:gd name="connsiteX2" fmla="*/ 363049 w 497338"/>
                      <a:gd name="connsiteY2" fmla="*/ 233831 h 355857"/>
                      <a:gd name="connsiteX3" fmla="*/ 413235 w 497338"/>
                      <a:gd name="connsiteY3" fmla="*/ 233831 h 355857"/>
                      <a:gd name="connsiteX4" fmla="*/ 481961 w 497338"/>
                      <a:gd name="connsiteY4" fmla="*/ 240759 h 355857"/>
                      <a:gd name="connsiteX5" fmla="*/ 485820 w 497338"/>
                      <a:gd name="connsiteY5" fmla="*/ 241957 h 355857"/>
                      <a:gd name="connsiteX6" fmla="*/ 497338 w 497338"/>
                      <a:gd name="connsiteY6" fmla="*/ 258444 h 355857"/>
                      <a:gd name="connsiteX7" fmla="*/ 253432 w 497338"/>
                      <a:gd name="connsiteY7" fmla="*/ 355857 h 355857"/>
                      <a:gd name="connsiteX8" fmla="*/ 0 w 497338"/>
                      <a:gd name="connsiteY8" fmla="*/ 258444 h 355857"/>
                      <a:gd name="connsiteX9" fmla="*/ 11170 w 497338"/>
                      <a:gd name="connsiteY9" fmla="*/ 242455 h 355857"/>
                      <a:gd name="connsiteX10" fmla="*/ 16634 w 497338"/>
                      <a:gd name="connsiteY10" fmla="*/ 240759 h 355857"/>
                      <a:gd name="connsiteX11" fmla="*/ 85360 w 497338"/>
                      <a:gd name="connsiteY11" fmla="*/ 233831 h 355857"/>
                      <a:gd name="connsiteX12" fmla="*/ 134289 w 497338"/>
                      <a:gd name="connsiteY12" fmla="*/ 233831 h 355857"/>
                      <a:gd name="connsiteX13" fmla="*/ 156880 w 497338"/>
                      <a:gd name="connsiteY13" fmla="*/ 0 h 355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97338" h="355857">
                        <a:moveTo>
                          <a:pt x="156880" y="0"/>
                        </a:moveTo>
                        <a:lnTo>
                          <a:pt x="340458" y="0"/>
                        </a:lnTo>
                        <a:lnTo>
                          <a:pt x="363049" y="233831"/>
                        </a:lnTo>
                        <a:lnTo>
                          <a:pt x="413235" y="233831"/>
                        </a:lnTo>
                        <a:cubicBezTo>
                          <a:pt x="436777" y="233831"/>
                          <a:pt x="459762" y="236217"/>
                          <a:pt x="481961" y="240759"/>
                        </a:cubicBezTo>
                        <a:lnTo>
                          <a:pt x="485820" y="241957"/>
                        </a:lnTo>
                        <a:lnTo>
                          <a:pt x="497338" y="258444"/>
                        </a:lnTo>
                        <a:cubicBezTo>
                          <a:pt x="457813" y="283777"/>
                          <a:pt x="336322" y="355857"/>
                          <a:pt x="253432" y="355857"/>
                        </a:cubicBezTo>
                        <a:cubicBezTo>
                          <a:pt x="169683" y="352069"/>
                          <a:pt x="39583" y="283694"/>
                          <a:pt x="0" y="258444"/>
                        </a:cubicBezTo>
                        <a:lnTo>
                          <a:pt x="11170" y="242455"/>
                        </a:lnTo>
                        <a:lnTo>
                          <a:pt x="16634" y="240759"/>
                        </a:lnTo>
                        <a:cubicBezTo>
                          <a:pt x="38833" y="236217"/>
                          <a:pt x="61818" y="233831"/>
                          <a:pt x="85360" y="233831"/>
                        </a:cubicBezTo>
                        <a:lnTo>
                          <a:pt x="134289" y="233831"/>
                        </a:lnTo>
                        <a:lnTo>
                          <a:pt x="156880" y="0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16" name="グループ化 415">
                  <a:extLst>
                    <a:ext uri="{FF2B5EF4-FFF2-40B4-BE49-F238E27FC236}">
                      <a16:creationId xmlns:a16="http://schemas.microsoft.com/office/drawing/2014/main" id="{52D4BF11-1CE2-4A96-AF7A-3B2FD240C8ED}"/>
                    </a:ext>
                  </a:extLst>
                </p:cNvPr>
                <p:cNvGrpSpPr/>
                <p:nvPr/>
              </p:nvGrpSpPr>
              <p:grpSpPr>
                <a:xfrm>
                  <a:off x="4566773" y="2510902"/>
                  <a:ext cx="796603" cy="838891"/>
                  <a:chOff x="4566245" y="2558606"/>
                  <a:chExt cx="796603" cy="838891"/>
                </a:xfrm>
              </p:grpSpPr>
              <p:sp>
                <p:nvSpPr>
                  <p:cNvPr id="417" name="楕円 20">
                    <a:extLst>
                      <a:ext uri="{FF2B5EF4-FFF2-40B4-BE49-F238E27FC236}">
                        <a16:creationId xmlns:a16="http://schemas.microsoft.com/office/drawing/2014/main" id="{4FF03AA3-4142-42BE-8C97-8F2C711CF3F1}"/>
                      </a:ext>
                    </a:extLst>
                  </p:cNvPr>
                  <p:cNvSpPr/>
                  <p:nvPr/>
                </p:nvSpPr>
                <p:spPr>
                  <a:xfrm rot="19251567">
                    <a:off x="4706033" y="2608588"/>
                    <a:ext cx="99453" cy="590776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18" name="グループ化 417">
                    <a:extLst>
                      <a:ext uri="{FF2B5EF4-FFF2-40B4-BE49-F238E27FC236}">
                        <a16:creationId xmlns:a16="http://schemas.microsoft.com/office/drawing/2014/main" id="{8B6AD162-7DA3-469E-AE85-3509C3F55035}"/>
                      </a:ext>
                    </a:extLst>
                  </p:cNvPr>
                  <p:cNvGrpSpPr/>
                  <p:nvPr/>
                </p:nvGrpSpPr>
                <p:grpSpPr>
                  <a:xfrm>
                    <a:off x="4566245" y="2558606"/>
                    <a:ext cx="796603" cy="838891"/>
                    <a:chOff x="4566137" y="2557224"/>
                    <a:chExt cx="796603" cy="838891"/>
                  </a:xfrm>
                </p:grpSpPr>
                <p:sp>
                  <p:nvSpPr>
                    <p:cNvPr id="419" name="二等辺三角形 418">
                      <a:extLst>
                        <a:ext uri="{FF2B5EF4-FFF2-40B4-BE49-F238E27FC236}">
                          <a16:creationId xmlns:a16="http://schemas.microsoft.com/office/drawing/2014/main" id="{572B204A-2FB0-45C5-9519-5036C77D5FB2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778370" y="2639138"/>
                      <a:ext cx="392622" cy="415472"/>
                    </a:xfrm>
                    <a:prstGeom prst="triangle">
                      <a:avLst/>
                    </a:prstGeom>
                    <a:solidFill>
                      <a:schemeClr val="accent5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20" name="楕円 20">
                      <a:extLst>
                        <a:ext uri="{FF2B5EF4-FFF2-40B4-BE49-F238E27FC236}">
                          <a16:creationId xmlns:a16="http://schemas.microsoft.com/office/drawing/2014/main" id="{D365AF06-63F8-4847-9166-4AB27A93FD20}"/>
                        </a:ext>
                      </a:extLst>
                    </p:cNvPr>
                    <p:cNvSpPr/>
                    <p:nvPr/>
                  </p:nvSpPr>
                  <p:spPr>
                    <a:xfrm rot="2348433" flipH="1">
                      <a:off x="5128206" y="2607206"/>
                      <a:ext cx="99453" cy="590776"/>
                    </a:xfrm>
                    <a:custGeom>
                      <a:avLst/>
                      <a:gdLst>
                        <a:gd name="connsiteX0" fmla="*/ 0 w 184533"/>
                        <a:gd name="connsiteY0" fmla="*/ 299960 h 599920"/>
                        <a:gd name="connsiteX1" fmla="*/ 92267 w 184533"/>
                        <a:gd name="connsiteY1" fmla="*/ 0 h 599920"/>
                        <a:gd name="connsiteX2" fmla="*/ 184534 w 184533"/>
                        <a:gd name="connsiteY2" fmla="*/ 299960 h 599920"/>
                        <a:gd name="connsiteX3" fmla="*/ 92267 w 184533"/>
                        <a:gd name="connsiteY3" fmla="*/ 599920 h 599920"/>
                        <a:gd name="connsiteX4" fmla="*/ 0 w 184533"/>
                        <a:gd name="connsiteY4" fmla="*/ 299960 h 599920"/>
                        <a:gd name="connsiteX0" fmla="*/ 0 w 103800"/>
                        <a:gd name="connsiteY0" fmla="*/ 308298 h 616596"/>
                        <a:gd name="connsiteX1" fmla="*/ 92267 w 103800"/>
                        <a:gd name="connsiteY1" fmla="*/ 8338 h 616596"/>
                        <a:gd name="connsiteX2" fmla="*/ 92267 w 103800"/>
                        <a:gd name="connsiteY2" fmla="*/ 608258 h 616596"/>
                        <a:gd name="connsiteX3" fmla="*/ 0 w 103800"/>
                        <a:gd name="connsiteY3" fmla="*/ 308298 h 6165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03800" h="616596">
                          <a:moveTo>
                            <a:pt x="0" y="308298"/>
                          </a:moveTo>
                          <a:cubicBezTo>
                            <a:pt x="0" y="142635"/>
                            <a:pt x="76889" y="-41655"/>
                            <a:pt x="92267" y="8338"/>
                          </a:cubicBezTo>
                          <a:cubicBezTo>
                            <a:pt x="107645" y="58331"/>
                            <a:pt x="107645" y="558265"/>
                            <a:pt x="92267" y="608258"/>
                          </a:cubicBezTo>
                          <a:cubicBezTo>
                            <a:pt x="76889" y="658251"/>
                            <a:pt x="0" y="473961"/>
                            <a:pt x="0" y="308298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421" name="グループ化 420">
                      <a:extLst>
                        <a:ext uri="{FF2B5EF4-FFF2-40B4-BE49-F238E27FC236}">
                          <a16:creationId xmlns:a16="http://schemas.microsoft.com/office/drawing/2014/main" id="{62EAAFCD-D1C1-4227-B206-90C570944226}"/>
                        </a:ext>
                      </a:extLst>
                    </p:cNvPr>
                    <p:cNvGrpSpPr/>
                    <p:nvPr/>
                  </p:nvGrpSpPr>
                  <p:grpSpPr>
                    <a:xfrm rot="1800000">
                      <a:off x="4772172" y="3072440"/>
                      <a:ext cx="191239" cy="323675"/>
                      <a:chOff x="1450541" y="5088848"/>
                      <a:chExt cx="240910" cy="397551"/>
                    </a:xfrm>
                  </p:grpSpPr>
                  <p:sp>
                    <p:nvSpPr>
                      <p:cNvPr id="431" name="フリーフォーム: 図形 430">
                        <a:extLst>
                          <a:ext uri="{FF2B5EF4-FFF2-40B4-BE49-F238E27FC236}">
                            <a16:creationId xmlns:a16="http://schemas.microsoft.com/office/drawing/2014/main" id="{E52E439F-9AA1-46DE-8BB1-6B6DB906671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450541" y="5088848"/>
                        <a:ext cx="240910" cy="397551"/>
                      </a:xfrm>
                      <a:custGeom>
                        <a:avLst/>
                        <a:gdLst>
                          <a:gd name="connsiteX0" fmla="*/ 120455 w 240910"/>
                          <a:gd name="connsiteY0" fmla="*/ 0 h 290804"/>
                          <a:gd name="connsiteX1" fmla="*/ 205630 w 240910"/>
                          <a:gd name="connsiteY1" fmla="*/ 35280 h 290804"/>
                          <a:gd name="connsiteX2" fmla="*/ 205630 w 240910"/>
                          <a:gd name="connsiteY2" fmla="*/ 205630 h 290804"/>
                          <a:gd name="connsiteX3" fmla="*/ 120455 w 240910"/>
                          <a:gd name="connsiteY3" fmla="*/ 290804 h 290804"/>
                          <a:gd name="connsiteX4" fmla="*/ 35280 w 240910"/>
                          <a:gd name="connsiteY4" fmla="*/ 205630 h 290804"/>
                          <a:gd name="connsiteX5" fmla="*/ 35280 w 240910"/>
                          <a:gd name="connsiteY5" fmla="*/ 35280 h 290804"/>
                          <a:gd name="connsiteX6" fmla="*/ 120455 w 240910"/>
                          <a:gd name="connsiteY6" fmla="*/ 0 h 290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240910" h="290804">
                            <a:moveTo>
                              <a:pt x="120455" y="0"/>
                            </a:moveTo>
                            <a:cubicBezTo>
                              <a:pt x="151282" y="0"/>
                              <a:pt x="182109" y="11760"/>
                              <a:pt x="205630" y="35280"/>
                            </a:cubicBezTo>
                            <a:cubicBezTo>
                              <a:pt x="252670" y="82320"/>
                              <a:pt x="252670" y="158590"/>
                              <a:pt x="205630" y="205630"/>
                            </a:cubicBezTo>
                            <a:lnTo>
                              <a:pt x="120455" y="290804"/>
                            </a:lnTo>
                            <a:lnTo>
                              <a:pt x="35280" y="205630"/>
                            </a:lnTo>
                            <a:cubicBezTo>
                              <a:pt x="-11760" y="158590"/>
                              <a:pt x="-11760" y="82320"/>
                              <a:pt x="35280" y="35280"/>
                            </a:cubicBezTo>
                            <a:cubicBezTo>
                              <a:pt x="58801" y="11760"/>
                              <a:pt x="89628" y="0"/>
                              <a:pt x="120455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32" name="フリーフォーム: 図形 431">
                        <a:extLst>
                          <a:ext uri="{FF2B5EF4-FFF2-40B4-BE49-F238E27FC236}">
                            <a16:creationId xmlns:a16="http://schemas.microsoft.com/office/drawing/2014/main" id="{E4B1BF55-681E-4D3B-8FCE-B5BACAA6AD3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03692" y="5115029"/>
                        <a:ext cx="134608" cy="266000"/>
                      </a:xfrm>
                      <a:custGeom>
                        <a:avLst/>
                        <a:gdLst>
                          <a:gd name="connsiteX0" fmla="*/ 120455 w 240910"/>
                          <a:gd name="connsiteY0" fmla="*/ 0 h 290804"/>
                          <a:gd name="connsiteX1" fmla="*/ 205630 w 240910"/>
                          <a:gd name="connsiteY1" fmla="*/ 35280 h 290804"/>
                          <a:gd name="connsiteX2" fmla="*/ 205630 w 240910"/>
                          <a:gd name="connsiteY2" fmla="*/ 205630 h 290804"/>
                          <a:gd name="connsiteX3" fmla="*/ 120455 w 240910"/>
                          <a:gd name="connsiteY3" fmla="*/ 290804 h 290804"/>
                          <a:gd name="connsiteX4" fmla="*/ 35280 w 240910"/>
                          <a:gd name="connsiteY4" fmla="*/ 205630 h 290804"/>
                          <a:gd name="connsiteX5" fmla="*/ 35280 w 240910"/>
                          <a:gd name="connsiteY5" fmla="*/ 35280 h 290804"/>
                          <a:gd name="connsiteX6" fmla="*/ 120455 w 240910"/>
                          <a:gd name="connsiteY6" fmla="*/ 0 h 290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240910" h="290804">
                            <a:moveTo>
                              <a:pt x="120455" y="0"/>
                            </a:moveTo>
                            <a:cubicBezTo>
                              <a:pt x="151282" y="0"/>
                              <a:pt x="182109" y="11760"/>
                              <a:pt x="205630" y="35280"/>
                            </a:cubicBezTo>
                            <a:cubicBezTo>
                              <a:pt x="252670" y="82320"/>
                              <a:pt x="252670" y="158590"/>
                              <a:pt x="205630" y="205630"/>
                            </a:cubicBezTo>
                            <a:lnTo>
                              <a:pt x="120455" y="290804"/>
                            </a:lnTo>
                            <a:lnTo>
                              <a:pt x="35280" y="205630"/>
                            </a:lnTo>
                            <a:cubicBezTo>
                              <a:pt x="-11760" y="158590"/>
                              <a:pt x="-11760" y="82320"/>
                              <a:pt x="35280" y="35280"/>
                            </a:cubicBezTo>
                            <a:cubicBezTo>
                              <a:pt x="58801" y="11760"/>
                              <a:pt x="89628" y="0"/>
                              <a:pt x="120455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50196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422" name="グループ化 421">
                      <a:extLst>
                        <a:ext uri="{FF2B5EF4-FFF2-40B4-BE49-F238E27FC236}">
                          <a16:creationId xmlns:a16="http://schemas.microsoft.com/office/drawing/2014/main" id="{46764664-5271-40C5-B93C-6B73BD9D6BCE}"/>
                        </a:ext>
                      </a:extLst>
                    </p:cNvPr>
                    <p:cNvGrpSpPr/>
                    <p:nvPr/>
                  </p:nvGrpSpPr>
                  <p:grpSpPr>
                    <a:xfrm rot="19800000" flipH="1">
                      <a:off x="4984404" y="3072438"/>
                      <a:ext cx="191239" cy="323675"/>
                      <a:chOff x="1450541" y="5088848"/>
                      <a:chExt cx="240910" cy="397551"/>
                    </a:xfrm>
                  </p:grpSpPr>
                  <p:sp>
                    <p:nvSpPr>
                      <p:cNvPr id="429" name="フリーフォーム: 図形 428">
                        <a:extLst>
                          <a:ext uri="{FF2B5EF4-FFF2-40B4-BE49-F238E27FC236}">
                            <a16:creationId xmlns:a16="http://schemas.microsoft.com/office/drawing/2014/main" id="{55E03E2D-4DD0-4A4F-B729-0D68DA6753F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450541" y="5088848"/>
                        <a:ext cx="240910" cy="397551"/>
                      </a:xfrm>
                      <a:custGeom>
                        <a:avLst/>
                        <a:gdLst>
                          <a:gd name="connsiteX0" fmla="*/ 120455 w 240910"/>
                          <a:gd name="connsiteY0" fmla="*/ 0 h 290804"/>
                          <a:gd name="connsiteX1" fmla="*/ 205630 w 240910"/>
                          <a:gd name="connsiteY1" fmla="*/ 35280 h 290804"/>
                          <a:gd name="connsiteX2" fmla="*/ 205630 w 240910"/>
                          <a:gd name="connsiteY2" fmla="*/ 205630 h 290804"/>
                          <a:gd name="connsiteX3" fmla="*/ 120455 w 240910"/>
                          <a:gd name="connsiteY3" fmla="*/ 290804 h 290804"/>
                          <a:gd name="connsiteX4" fmla="*/ 35280 w 240910"/>
                          <a:gd name="connsiteY4" fmla="*/ 205630 h 290804"/>
                          <a:gd name="connsiteX5" fmla="*/ 35280 w 240910"/>
                          <a:gd name="connsiteY5" fmla="*/ 35280 h 290804"/>
                          <a:gd name="connsiteX6" fmla="*/ 120455 w 240910"/>
                          <a:gd name="connsiteY6" fmla="*/ 0 h 290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240910" h="290804">
                            <a:moveTo>
                              <a:pt x="120455" y="0"/>
                            </a:moveTo>
                            <a:cubicBezTo>
                              <a:pt x="151282" y="0"/>
                              <a:pt x="182109" y="11760"/>
                              <a:pt x="205630" y="35280"/>
                            </a:cubicBezTo>
                            <a:cubicBezTo>
                              <a:pt x="252670" y="82320"/>
                              <a:pt x="252670" y="158590"/>
                              <a:pt x="205630" y="205630"/>
                            </a:cubicBezTo>
                            <a:lnTo>
                              <a:pt x="120455" y="290804"/>
                            </a:lnTo>
                            <a:lnTo>
                              <a:pt x="35280" y="205630"/>
                            </a:lnTo>
                            <a:cubicBezTo>
                              <a:pt x="-11760" y="158590"/>
                              <a:pt x="-11760" y="82320"/>
                              <a:pt x="35280" y="35280"/>
                            </a:cubicBezTo>
                            <a:cubicBezTo>
                              <a:pt x="58801" y="11760"/>
                              <a:pt x="89628" y="0"/>
                              <a:pt x="120455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30" name="フリーフォーム: 図形 429">
                        <a:extLst>
                          <a:ext uri="{FF2B5EF4-FFF2-40B4-BE49-F238E27FC236}">
                            <a16:creationId xmlns:a16="http://schemas.microsoft.com/office/drawing/2014/main" id="{7418F456-E6FA-4648-8136-CEF197E540F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03692" y="5115029"/>
                        <a:ext cx="134608" cy="266000"/>
                      </a:xfrm>
                      <a:custGeom>
                        <a:avLst/>
                        <a:gdLst>
                          <a:gd name="connsiteX0" fmla="*/ 120455 w 240910"/>
                          <a:gd name="connsiteY0" fmla="*/ 0 h 290804"/>
                          <a:gd name="connsiteX1" fmla="*/ 205630 w 240910"/>
                          <a:gd name="connsiteY1" fmla="*/ 35280 h 290804"/>
                          <a:gd name="connsiteX2" fmla="*/ 205630 w 240910"/>
                          <a:gd name="connsiteY2" fmla="*/ 205630 h 290804"/>
                          <a:gd name="connsiteX3" fmla="*/ 120455 w 240910"/>
                          <a:gd name="connsiteY3" fmla="*/ 290804 h 290804"/>
                          <a:gd name="connsiteX4" fmla="*/ 35280 w 240910"/>
                          <a:gd name="connsiteY4" fmla="*/ 205630 h 290804"/>
                          <a:gd name="connsiteX5" fmla="*/ 35280 w 240910"/>
                          <a:gd name="connsiteY5" fmla="*/ 35280 h 290804"/>
                          <a:gd name="connsiteX6" fmla="*/ 120455 w 240910"/>
                          <a:gd name="connsiteY6" fmla="*/ 0 h 290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240910" h="290804">
                            <a:moveTo>
                              <a:pt x="120455" y="0"/>
                            </a:moveTo>
                            <a:cubicBezTo>
                              <a:pt x="151282" y="0"/>
                              <a:pt x="182109" y="11760"/>
                              <a:pt x="205630" y="35280"/>
                            </a:cubicBezTo>
                            <a:cubicBezTo>
                              <a:pt x="252670" y="82320"/>
                              <a:pt x="252670" y="158590"/>
                              <a:pt x="205630" y="205630"/>
                            </a:cubicBezTo>
                            <a:lnTo>
                              <a:pt x="120455" y="290804"/>
                            </a:lnTo>
                            <a:lnTo>
                              <a:pt x="35280" y="205630"/>
                            </a:lnTo>
                            <a:cubicBezTo>
                              <a:pt x="-11760" y="158590"/>
                              <a:pt x="-11760" y="82320"/>
                              <a:pt x="35280" y="35280"/>
                            </a:cubicBezTo>
                            <a:cubicBezTo>
                              <a:pt x="58801" y="11760"/>
                              <a:pt x="89628" y="0"/>
                              <a:pt x="120455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50196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423" name="楕円 20">
                      <a:extLst>
                        <a:ext uri="{FF2B5EF4-FFF2-40B4-BE49-F238E27FC236}">
                          <a16:creationId xmlns:a16="http://schemas.microsoft.com/office/drawing/2014/main" id="{EC4DF599-366A-42CC-A50E-8704E1735646}"/>
                        </a:ext>
                      </a:extLst>
                    </p:cNvPr>
                    <p:cNvSpPr/>
                    <p:nvPr/>
                  </p:nvSpPr>
                  <p:spPr>
                    <a:xfrm rot="19251567">
                      <a:off x="4749780" y="2667033"/>
                      <a:ext cx="79312" cy="471129"/>
                    </a:xfrm>
                    <a:custGeom>
                      <a:avLst/>
                      <a:gdLst>
                        <a:gd name="connsiteX0" fmla="*/ 0 w 184533"/>
                        <a:gd name="connsiteY0" fmla="*/ 299960 h 599920"/>
                        <a:gd name="connsiteX1" fmla="*/ 92267 w 184533"/>
                        <a:gd name="connsiteY1" fmla="*/ 0 h 599920"/>
                        <a:gd name="connsiteX2" fmla="*/ 184534 w 184533"/>
                        <a:gd name="connsiteY2" fmla="*/ 299960 h 599920"/>
                        <a:gd name="connsiteX3" fmla="*/ 92267 w 184533"/>
                        <a:gd name="connsiteY3" fmla="*/ 599920 h 599920"/>
                        <a:gd name="connsiteX4" fmla="*/ 0 w 184533"/>
                        <a:gd name="connsiteY4" fmla="*/ 299960 h 599920"/>
                        <a:gd name="connsiteX0" fmla="*/ 0 w 103800"/>
                        <a:gd name="connsiteY0" fmla="*/ 308298 h 616596"/>
                        <a:gd name="connsiteX1" fmla="*/ 92267 w 103800"/>
                        <a:gd name="connsiteY1" fmla="*/ 8338 h 616596"/>
                        <a:gd name="connsiteX2" fmla="*/ 92267 w 103800"/>
                        <a:gd name="connsiteY2" fmla="*/ 608258 h 616596"/>
                        <a:gd name="connsiteX3" fmla="*/ 0 w 103800"/>
                        <a:gd name="connsiteY3" fmla="*/ 308298 h 6165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03800" h="616596">
                          <a:moveTo>
                            <a:pt x="0" y="308298"/>
                          </a:moveTo>
                          <a:cubicBezTo>
                            <a:pt x="0" y="142635"/>
                            <a:pt x="76889" y="-41655"/>
                            <a:pt x="92267" y="8338"/>
                          </a:cubicBezTo>
                          <a:cubicBezTo>
                            <a:pt x="107645" y="58331"/>
                            <a:pt x="107645" y="558265"/>
                            <a:pt x="92267" y="608258"/>
                          </a:cubicBezTo>
                          <a:cubicBezTo>
                            <a:pt x="76889" y="658251"/>
                            <a:pt x="0" y="473961"/>
                            <a:pt x="0" y="308298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4" name="楕円 20">
                      <a:extLst>
                        <a:ext uri="{FF2B5EF4-FFF2-40B4-BE49-F238E27FC236}">
                          <a16:creationId xmlns:a16="http://schemas.microsoft.com/office/drawing/2014/main" id="{432D636B-5E5D-4186-98AF-B19C4159F3E6}"/>
                        </a:ext>
                      </a:extLst>
                    </p:cNvPr>
                    <p:cNvSpPr/>
                    <p:nvPr/>
                  </p:nvSpPr>
                  <p:spPr>
                    <a:xfrm rot="2348433" flipH="1">
                      <a:off x="5103772" y="2667032"/>
                      <a:ext cx="79312" cy="471129"/>
                    </a:xfrm>
                    <a:custGeom>
                      <a:avLst/>
                      <a:gdLst>
                        <a:gd name="connsiteX0" fmla="*/ 0 w 184533"/>
                        <a:gd name="connsiteY0" fmla="*/ 299960 h 599920"/>
                        <a:gd name="connsiteX1" fmla="*/ 92267 w 184533"/>
                        <a:gd name="connsiteY1" fmla="*/ 0 h 599920"/>
                        <a:gd name="connsiteX2" fmla="*/ 184534 w 184533"/>
                        <a:gd name="connsiteY2" fmla="*/ 299960 h 599920"/>
                        <a:gd name="connsiteX3" fmla="*/ 92267 w 184533"/>
                        <a:gd name="connsiteY3" fmla="*/ 599920 h 599920"/>
                        <a:gd name="connsiteX4" fmla="*/ 0 w 184533"/>
                        <a:gd name="connsiteY4" fmla="*/ 299960 h 599920"/>
                        <a:gd name="connsiteX0" fmla="*/ 0 w 103800"/>
                        <a:gd name="connsiteY0" fmla="*/ 308298 h 616596"/>
                        <a:gd name="connsiteX1" fmla="*/ 92267 w 103800"/>
                        <a:gd name="connsiteY1" fmla="*/ 8338 h 616596"/>
                        <a:gd name="connsiteX2" fmla="*/ 92267 w 103800"/>
                        <a:gd name="connsiteY2" fmla="*/ 608258 h 616596"/>
                        <a:gd name="connsiteX3" fmla="*/ 0 w 103800"/>
                        <a:gd name="connsiteY3" fmla="*/ 308298 h 6165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03800" h="616596">
                          <a:moveTo>
                            <a:pt x="0" y="308298"/>
                          </a:moveTo>
                          <a:cubicBezTo>
                            <a:pt x="0" y="142635"/>
                            <a:pt x="76889" y="-41655"/>
                            <a:pt x="92267" y="8338"/>
                          </a:cubicBezTo>
                          <a:cubicBezTo>
                            <a:pt x="107645" y="58331"/>
                            <a:pt x="107645" y="558265"/>
                            <a:pt x="92267" y="608258"/>
                          </a:cubicBezTo>
                          <a:cubicBezTo>
                            <a:pt x="76889" y="658251"/>
                            <a:pt x="0" y="473961"/>
                            <a:pt x="0" y="308298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5" name="フリーフォーム: 図形 424">
                      <a:extLst>
                        <a:ext uri="{FF2B5EF4-FFF2-40B4-BE49-F238E27FC236}">
                          <a16:creationId xmlns:a16="http://schemas.microsoft.com/office/drawing/2014/main" id="{E0978FC0-E141-40D8-8FDB-63A807A3C0A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566137" y="2557224"/>
                      <a:ext cx="796603" cy="554165"/>
                    </a:xfrm>
                    <a:custGeom>
                      <a:avLst/>
                      <a:gdLst>
                        <a:gd name="connsiteX0" fmla="*/ 629616 w 831419"/>
                        <a:gd name="connsiteY0" fmla="*/ 578385 h 578385"/>
                        <a:gd name="connsiteX1" fmla="*/ 574036 w 831419"/>
                        <a:gd name="connsiteY1" fmla="*/ 578385 h 578385"/>
                        <a:gd name="connsiteX2" fmla="*/ 409133 w 831419"/>
                        <a:gd name="connsiteY2" fmla="*/ 56263 h 578385"/>
                        <a:gd name="connsiteX3" fmla="*/ 244230 w 831419"/>
                        <a:gd name="connsiteY3" fmla="*/ 578385 h 578385"/>
                        <a:gd name="connsiteX4" fmla="*/ 211493 w 831419"/>
                        <a:gd name="connsiteY4" fmla="*/ 578385 h 578385"/>
                        <a:gd name="connsiteX5" fmla="*/ 14958 w 831419"/>
                        <a:gd name="connsiteY5" fmla="*/ 496978 h 578385"/>
                        <a:gd name="connsiteX6" fmla="*/ 0 w 831419"/>
                        <a:gd name="connsiteY6" fmla="*/ 478849 h 578385"/>
                        <a:gd name="connsiteX7" fmla="*/ 410674 w 831419"/>
                        <a:gd name="connsiteY7" fmla="*/ 0 h 578385"/>
                        <a:gd name="connsiteX8" fmla="*/ 831419 w 831419"/>
                        <a:gd name="connsiteY8" fmla="*/ 490593 h 578385"/>
                        <a:gd name="connsiteX9" fmla="*/ 826152 w 831419"/>
                        <a:gd name="connsiteY9" fmla="*/ 496978 h 578385"/>
                        <a:gd name="connsiteX10" fmla="*/ 629616 w 831419"/>
                        <a:gd name="connsiteY10" fmla="*/ 578385 h 5783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831419" h="578385">
                          <a:moveTo>
                            <a:pt x="629616" y="578385"/>
                          </a:moveTo>
                          <a:lnTo>
                            <a:pt x="574036" y="578385"/>
                          </a:lnTo>
                          <a:lnTo>
                            <a:pt x="409133" y="56263"/>
                          </a:lnTo>
                          <a:lnTo>
                            <a:pt x="244230" y="578385"/>
                          </a:lnTo>
                          <a:lnTo>
                            <a:pt x="211493" y="578385"/>
                          </a:lnTo>
                          <a:cubicBezTo>
                            <a:pt x="134741" y="578385"/>
                            <a:pt x="65255" y="547275"/>
                            <a:pt x="14958" y="496978"/>
                          </a:cubicBezTo>
                          <a:lnTo>
                            <a:pt x="0" y="478849"/>
                          </a:lnTo>
                          <a:lnTo>
                            <a:pt x="410674" y="0"/>
                          </a:lnTo>
                          <a:lnTo>
                            <a:pt x="831419" y="490593"/>
                          </a:lnTo>
                          <a:lnTo>
                            <a:pt x="826152" y="496978"/>
                          </a:lnTo>
                          <a:cubicBezTo>
                            <a:pt x="775854" y="547275"/>
                            <a:pt x="706368" y="578385"/>
                            <a:pt x="629616" y="578385"/>
                          </a:cubicBez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26" name="フリーフォーム: 図形 425">
                      <a:extLst>
                        <a:ext uri="{FF2B5EF4-FFF2-40B4-BE49-F238E27FC236}">
                          <a16:creationId xmlns:a16="http://schemas.microsoft.com/office/drawing/2014/main" id="{802FA0AD-5AE5-4D91-973B-52C25D3D986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598196" y="2608872"/>
                      <a:ext cx="369733" cy="502516"/>
                    </a:xfrm>
                    <a:custGeom>
                      <a:avLst/>
                      <a:gdLst>
                        <a:gd name="connsiteX0" fmla="*/ 368324 w 385893"/>
                        <a:gd name="connsiteY0" fmla="*/ 524479 h 524479"/>
                        <a:gd name="connsiteX1" fmla="*/ 0 w 385893"/>
                        <a:gd name="connsiteY1" fmla="*/ 0 h 524479"/>
                        <a:gd name="connsiteX2" fmla="*/ 385893 w 385893"/>
                        <a:gd name="connsiteY2" fmla="*/ 510257 h 524479"/>
                        <a:gd name="connsiteX3" fmla="*/ 369292 w 385893"/>
                        <a:gd name="connsiteY3" fmla="*/ 523953 h 524479"/>
                        <a:gd name="connsiteX4" fmla="*/ 368324 w 385893"/>
                        <a:gd name="connsiteY4" fmla="*/ 524479 h 5244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85893" h="524479">
                          <a:moveTo>
                            <a:pt x="368324" y="524479"/>
                          </a:moveTo>
                          <a:lnTo>
                            <a:pt x="0" y="0"/>
                          </a:lnTo>
                          <a:lnTo>
                            <a:pt x="385893" y="510257"/>
                          </a:lnTo>
                          <a:lnTo>
                            <a:pt x="369292" y="523953"/>
                          </a:lnTo>
                          <a:lnTo>
                            <a:pt x="368324" y="524479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27" name="フリーフォーム: 図形 426">
                      <a:extLst>
                        <a:ext uri="{FF2B5EF4-FFF2-40B4-BE49-F238E27FC236}">
                          <a16:creationId xmlns:a16="http://schemas.microsoft.com/office/drawing/2014/main" id="{39005706-8A85-4ACE-A1B8-F2B4BF1F34F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965295" y="2615827"/>
                      <a:ext cx="367533" cy="499496"/>
                    </a:xfrm>
                    <a:custGeom>
                      <a:avLst/>
                      <a:gdLst>
                        <a:gd name="connsiteX0" fmla="*/ 17573 w 383596"/>
                        <a:gd name="connsiteY0" fmla="*/ 521327 h 521327"/>
                        <a:gd name="connsiteX1" fmla="*/ 0 w 383596"/>
                        <a:gd name="connsiteY1" fmla="*/ 506828 h 521327"/>
                        <a:gd name="connsiteX2" fmla="*/ 381803 w 383596"/>
                        <a:gd name="connsiteY2" fmla="*/ 1980 h 521327"/>
                        <a:gd name="connsiteX3" fmla="*/ 383501 w 383596"/>
                        <a:gd name="connsiteY3" fmla="*/ 0 h 521327"/>
                        <a:gd name="connsiteX4" fmla="*/ 383596 w 383596"/>
                        <a:gd name="connsiteY4" fmla="*/ 125 h 521327"/>
                        <a:gd name="connsiteX5" fmla="*/ 17573 w 383596"/>
                        <a:gd name="connsiteY5" fmla="*/ 521327 h 5213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83596" h="521327">
                          <a:moveTo>
                            <a:pt x="17573" y="521327"/>
                          </a:moveTo>
                          <a:lnTo>
                            <a:pt x="0" y="506828"/>
                          </a:lnTo>
                          <a:lnTo>
                            <a:pt x="381803" y="1980"/>
                          </a:lnTo>
                          <a:lnTo>
                            <a:pt x="383501" y="0"/>
                          </a:lnTo>
                          <a:lnTo>
                            <a:pt x="383596" y="125"/>
                          </a:lnTo>
                          <a:lnTo>
                            <a:pt x="17573" y="521327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28" name="四角形: 角を丸くする 427">
                      <a:extLst>
                        <a:ext uri="{FF2B5EF4-FFF2-40B4-BE49-F238E27FC236}">
                          <a16:creationId xmlns:a16="http://schemas.microsoft.com/office/drawing/2014/main" id="{A785DA64-E541-4AB4-B97D-E9D17613C4F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09095" y="3045604"/>
                      <a:ext cx="117044" cy="119626"/>
                    </a:xfrm>
                    <a:prstGeom prst="roundRect">
                      <a:avLst>
                        <a:gd name="adj" fmla="val 31190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67" name="グループ化 66">
                  <a:extLst>
                    <a:ext uri="{FF2B5EF4-FFF2-40B4-BE49-F238E27FC236}">
                      <a16:creationId xmlns:a16="http://schemas.microsoft.com/office/drawing/2014/main" id="{ECA612AC-B1B8-44D1-8200-39219ED3A85B}"/>
                    </a:ext>
                  </a:extLst>
                </p:cNvPr>
                <p:cNvGrpSpPr/>
                <p:nvPr/>
              </p:nvGrpSpPr>
              <p:grpSpPr>
                <a:xfrm>
                  <a:off x="4372488" y="1267878"/>
                  <a:ext cx="1184027" cy="1183065"/>
                  <a:chOff x="4071792" y="5335155"/>
                  <a:chExt cx="834570" cy="833893"/>
                </a:xfrm>
              </p:grpSpPr>
              <p:sp>
                <p:nvSpPr>
                  <p:cNvPr id="116" name="円/楕円 899">
                    <a:extLst>
                      <a:ext uri="{FF2B5EF4-FFF2-40B4-BE49-F238E27FC236}">
                        <a16:creationId xmlns:a16="http://schemas.microsoft.com/office/drawing/2014/main" id="{D10615EF-8169-4DB6-B054-29F421980CE7}"/>
                      </a:ext>
                    </a:extLst>
                  </p:cNvPr>
                  <p:cNvSpPr/>
                  <p:nvPr/>
                </p:nvSpPr>
                <p:spPr>
                  <a:xfrm>
                    <a:off x="4081536" y="5335155"/>
                    <a:ext cx="807653" cy="80425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17" name="グループ化 116">
                    <a:extLst>
                      <a:ext uri="{FF2B5EF4-FFF2-40B4-BE49-F238E27FC236}">
                        <a16:creationId xmlns:a16="http://schemas.microsoft.com/office/drawing/2014/main" id="{22829148-4725-446B-A9F9-7B6CEA929D82}"/>
                      </a:ext>
                    </a:extLst>
                  </p:cNvPr>
                  <p:cNvGrpSpPr/>
                  <p:nvPr/>
                </p:nvGrpSpPr>
                <p:grpSpPr>
                  <a:xfrm>
                    <a:off x="4071792" y="5413271"/>
                    <a:ext cx="834570" cy="755777"/>
                    <a:chOff x="2791855" y="2059454"/>
                    <a:chExt cx="1150919" cy="1003058"/>
                  </a:xfrm>
                  <a:solidFill>
                    <a:srgbClr val="FFCC99"/>
                  </a:solidFill>
                </p:grpSpPr>
                <p:grpSp>
                  <p:nvGrpSpPr>
                    <p:cNvPr id="122" name="グループ化 121">
                      <a:extLst>
                        <a:ext uri="{FF2B5EF4-FFF2-40B4-BE49-F238E27FC236}">
                          <a16:creationId xmlns:a16="http://schemas.microsoft.com/office/drawing/2014/main" id="{5DD77486-D9A2-495D-870A-19231FC54B06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27" name="円/楕円 914">
                        <a:extLst>
                          <a:ext uri="{FF2B5EF4-FFF2-40B4-BE49-F238E27FC236}">
                            <a16:creationId xmlns:a16="http://schemas.microsoft.com/office/drawing/2014/main" id="{B51421AD-D5DB-4AE7-B773-C262A0D5574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28" name="円/楕円 915">
                        <a:extLst>
                          <a:ext uri="{FF2B5EF4-FFF2-40B4-BE49-F238E27FC236}">
                            <a16:creationId xmlns:a16="http://schemas.microsoft.com/office/drawing/2014/main" id="{153B5A51-7CEA-490C-A6AB-DA308D7D6B7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23" name="グループ化 122">
                      <a:extLst>
                        <a:ext uri="{FF2B5EF4-FFF2-40B4-BE49-F238E27FC236}">
                          <a16:creationId xmlns:a16="http://schemas.microsoft.com/office/drawing/2014/main" id="{1E519154-3B70-437C-92F5-19A891CF8DA0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25" name="円/楕円 912">
                        <a:extLst>
                          <a:ext uri="{FF2B5EF4-FFF2-40B4-BE49-F238E27FC236}">
                            <a16:creationId xmlns:a16="http://schemas.microsoft.com/office/drawing/2014/main" id="{211428DC-6212-42B7-B3F2-648A903047E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26" name="円/楕円 913">
                        <a:extLst>
                          <a:ext uri="{FF2B5EF4-FFF2-40B4-BE49-F238E27FC236}">
                            <a16:creationId xmlns:a16="http://schemas.microsoft.com/office/drawing/2014/main" id="{9026A51D-11A4-4512-8B1C-1EC3E5D4076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24" name="円/楕円 911">
                      <a:extLst>
                        <a:ext uri="{FF2B5EF4-FFF2-40B4-BE49-F238E27FC236}">
                          <a16:creationId xmlns:a16="http://schemas.microsoft.com/office/drawing/2014/main" id="{DA4F16EA-F59B-4671-ADA1-3ACAAC88F3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59454"/>
                      <a:ext cx="928914" cy="1003058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18" name="円/楕円 27">
                    <a:extLst>
                      <a:ext uri="{FF2B5EF4-FFF2-40B4-BE49-F238E27FC236}">
                        <a16:creationId xmlns:a16="http://schemas.microsoft.com/office/drawing/2014/main" id="{32A37096-3ABA-4798-9BC5-DB3C21A1E627}"/>
                      </a:ext>
                    </a:extLst>
                  </p:cNvPr>
                  <p:cNvSpPr/>
                  <p:nvPr/>
                </p:nvSpPr>
                <p:spPr>
                  <a:xfrm>
                    <a:off x="4408958" y="6043181"/>
                    <a:ext cx="164248" cy="32225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9" name="円/楕円 27">
                    <a:extLst>
                      <a:ext uri="{FF2B5EF4-FFF2-40B4-BE49-F238E27FC236}">
                        <a16:creationId xmlns:a16="http://schemas.microsoft.com/office/drawing/2014/main" id="{7DF3F91E-2B97-496E-8ECB-339898AF076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215125" y="560252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0" name="円/楕円 27">
                    <a:extLst>
                      <a:ext uri="{FF2B5EF4-FFF2-40B4-BE49-F238E27FC236}">
                        <a16:creationId xmlns:a16="http://schemas.microsoft.com/office/drawing/2014/main" id="{399BA30B-7889-46FB-83BA-1DA2C9E045D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91026" y="560252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1" name="正方形/長方形 67">
                    <a:extLst>
                      <a:ext uri="{FF2B5EF4-FFF2-40B4-BE49-F238E27FC236}">
                        <a16:creationId xmlns:a16="http://schemas.microsoft.com/office/drawing/2014/main" id="{5D1665D8-3DE9-494E-B094-066BEC25F995}"/>
                      </a:ext>
                    </a:extLst>
                  </p:cNvPr>
                  <p:cNvSpPr/>
                  <p:nvPr/>
                </p:nvSpPr>
                <p:spPr>
                  <a:xfrm>
                    <a:off x="4466202" y="5956511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51" name="グループ化 350">
                  <a:extLst>
                    <a:ext uri="{FF2B5EF4-FFF2-40B4-BE49-F238E27FC236}">
                      <a16:creationId xmlns:a16="http://schemas.microsoft.com/office/drawing/2014/main" id="{E5DCD4E3-9ACA-460E-B790-F99B060CF50A}"/>
                    </a:ext>
                  </a:extLst>
                </p:cNvPr>
                <p:cNvGrpSpPr/>
                <p:nvPr/>
              </p:nvGrpSpPr>
              <p:grpSpPr>
                <a:xfrm>
                  <a:off x="4493393" y="1832034"/>
                  <a:ext cx="948557" cy="622241"/>
                  <a:chOff x="7463927" y="1789359"/>
                  <a:chExt cx="946143" cy="682796"/>
                </a:xfrm>
              </p:grpSpPr>
              <p:sp>
                <p:nvSpPr>
                  <p:cNvPr id="352" name="フリーフォーム: 図形 351">
                    <a:extLst>
                      <a:ext uri="{FF2B5EF4-FFF2-40B4-BE49-F238E27FC236}">
                        <a16:creationId xmlns:a16="http://schemas.microsoft.com/office/drawing/2014/main" id="{E5BD0720-C443-4EE8-B859-42D5D23B7822}"/>
                      </a:ext>
                    </a:extLst>
                  </p:cNvPr>
                  <p:cNvSpPr/>
                  <p:nvPr/>
                </p:nvSpPr>
                <p:spPr>
                  <a:xfrm>
                    <a:off x="7463927" y="1789359"/>
                    <a:ext cx="946143" cy="682796"/>
                  </a:xfrm>
                  <a:custGeom>
                    <a:avLst/>
                    <a:gdLst>
                      <a:gd name="connsiteX0" fmla="*/ 5113 w 946143"/>
                      <a:gd name="connsiteY0" fmla="*/ 0 h 682796"/>
                      <a:gd name="connsiteX1" fmla="*/ 12195 w 946143"/>
                      <a:gd name="connsiteY1" fmla="*/ 22934 h 682796"/>
                      <a:gd name="connsiteX2" fmla="*/ 58662 w 946143"/>
                      <a:gd name="connsiteY2" fmla="*/ 113119 h 682796"/>
                      <a:gd name="connsiteX3" fmla="*/ 118496 w 946143"/>
                      <a:gd name="connsiteY3" fmla="*/ 195049 h 682796"/>
                      <a:gd name="connsiteX4" fmla="*/ 125866 w 946143"/>
                      <a:gd name="connsiteY4" fmla="*/ 202107 h 682796"/>
                      <a:gd name="connsiteX5" fmla="*/ 156973 w 946143"/>
                      <a:gd name="connsiteY5" fmla="*/ 203457 h 682796"/>
                      <a:gd name="connsiteX6" fmla="*/ 470315 w 946143"/>
                      <a:gd name="connsiteY6" fmla="*/ 233840 h 682796"/>
                      <a:gd name="connsiteX7" fmla="*/ 781490 w 946143"/>
                      <a:gd name="connsiteY7" fmla="*/ 203457 h 682796"/>
                      <a:gd name="connsiteX8" fmla="*/ 820669 w 946143"/>
                      <a:gd name="connsiteY8" fmla="*/ 201731 h 682796"/>
                      <a:gd name="connsiteX9" fmla="*/ 827647 w 946143"/>
                      <a:gd name="connsiteY9" fmla="*/ 195049 h 682796"/>
                      <a:gd name="connsiteX10" fmla="*/ 887481 w 946143"/>
                      <a:gd name="connsiteY10" fmla="*/ 113119 h 682796"/>
                      <a:gd name="connsiteX11" fmla="*/ 933948 w 946143"/>
                      <a:gd name="connsiteY11" fmla="*/ 22934 h 682796"/>
                      <a:gd name="connsiteX12" fmla="*/ 941030 w 946143"/>
                      <a:gd name="connsiteY12" fmla="*/ 0 h 682796"/>
                      <a:gd name="connsiteX13" fmla="*/ 946143 w 946143"/>
                      <a:gd name="connsiteY13" fmla="*/ 57619 h 682796"/>
                      <a:gd name="connsiteX14" fmla="*/ 937079 w 946143"/>
                      <a:gd name="connsiteY14" fmla="*/ 114797 h 682796"/>
                      <a:gd name="connsiteX15" fmla="*/ 905916 w 946143"/>
                      <a:gd name="connsiteY15" fmla="*/ 211345 h 682796"/>
                      <a:gd name="connsiteX16" fmla="*/ 898385 w 946143"/>
                      <a:gd name="connsiteY16" fmla="*/ 225517 h 682796"/>
                      <a:gd name="connsiteX17" fmla="*/ 900869 w 946143"/>
                      <a:gd name="connsiteY17" fmla="*/ 227418 h 682796"/>
                      <a:gd name="connsiteX18" fmla="*/ 909748 w 946143"/>
                      <a:gd name="connsiteY18" fmla="*/ 263167 h 682796"/>
                      <a:gd name="connsiteX19" fmla="*/ 465695 w 946143"/>
                      <a:gd name="connsiteY19" fmla="*/ 682796 h 682796"/>
                      <a:gd name="connsiteX20" fmla="*/ 26548 w 946143"/>
                      <a:gd name="connsiteY20" fmla="*/ 263167 h 682796"/>
                      <a:gd name="connsiteX21" fmla="*/ 35613 w 946143"/>
                      <a:gd name="connsiteY21" fmla="*/ 227418 h 682796"/>
                      <a:gd name="connsiteX22" fmla="*/ 45015 w 946143"/>
                      <a:gd name="connsiteY22" fmla="*/ 220356 h 682796"/>
                      <a:gd name="connsiteX23" fmla="*/ 40227 w 946143"/>
                      <a:gd name="connsiteY23" fmla="*/ 211345 h 682796"/>
                      <a:gd name="connsiteX24" fmla="*/ 9064 w 946143"/>
                      <a:gd name="connsiteY24" fmla="*/ 114797 h 682796"/>
                      <a:gd name="connsiteX25" fmla="*/ 0 w 946143"/>
                      <a:gd name="connsiteY25" fmla="*/ 57619 h 6827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946143" h="682796">
                        <a:moveTo>
                          <a:pt x="5113" y="0"/>
                        </a:moveTo>
                        <a:lnTo>
                          <a:pt x="12195" y="22934"/>
                        </a:lnTo>
                        <a:cubicBezTo>
                          <a:pt x="24228" y="52042"/>
                          <a:pt x="39809" y="82593"/>
                          <a:pt x="58662" y="113119"/>
                        </a:cubicBezTo>
                        <a:cubicBezTo>
                          <a:pt x="77516" y="143645"/>
                          <a:pt x="97857" y="171256"/>
                          <a:pt x="118496" y="195049"/>
                        </a:cubicBezTo>
                        <a:lnTo>
                          <a:pt x="125866" y="202107"/>
                        </a:lnTo>
                        <a:lnTo>
                          <a:pt x="156973" y="203457"/>
                        </a:lnTo>
                        <a:cubicBezTo>
                          <a:pt x="237429" y="211141"/>
                          <a:pt x="348370" y="233840"/>
                          <a:pt x="470315" y="233840"/>
                        </a:cubicBezTo>
                        <a:cubicBezTo>
                          <a:pt x="592259" y="233840"/>
                          <a:pt x="702118" y="211141"/>
                          <a:pt x="781490" y="203457"/>
                        </a:cubicBezTo>
                        <a:lnTo>
                          <a:pt x="820669" y="201731"/>
                        </a:lnTo>
                        <a:lnTo>
                          <a:pt x="827647" y="195049"/>
                        </a:lnTo>
                        <a:cubicBezTo>
                          <a:pt x="848286" y="171256"/>
                          <a:pt x="868627" y="143645"/>
                          <a:pt x="887481" y="113119"/>
                        </a:cubicBezTo>
                        <a:cubicBezTo>
                          <a:pt x="906334" y="82593"/>
                          <a:pt x="921915" y="52042"/>
                          <a:pt x="933948" y="22934"/>
                        </a:cubicBezTo>
                        <a:lnTo>
                          <a:pt x="941030" y="0"/>
                        </a:lnTo>
                        <a:lnTo>
                          <a:pt x="946143" y="57619"/>
                        </a:lnTo>
                        <a:lnTo>
                          <a:pt x="937079" y="114797"/>
                        </a:lnTo>
                        <a:cubicBezTo>
                          <a:pt x="928735" y="149692"/>
                          <a:pt x="918066" y="182285"/>
                          <a:pt x="905916" y="211345"/>
                        </a:cubicBezTo>
                        <a:lnTo>
                          <a:pt x="898385" y="225517"/>
                        </a:lnTo>
                        <a:lnTo>
                          <a:pt x="900869" y="227418"/>
                        </a:lnTo>
                        <a:cubicBezTo>
                          <a:pt x="906693" y="236432"/>
                          <a:pt x="909748" y="248152"/>
                          <a:pt x="909748" y="263167"/>
                        </a:cubicBezTo>
                        <a:cubicBezTo>
                          <a:pt x="909748" y="383292"/>
                          <a:pt x="709584" y="682796"/>
                          <a:pt x="465695" y="682796"/>
                        </a:cubicBezTo>
                        <a:cubicBezTo>
                          <a:pt x="221807" y="682796"/>
                          <a:pt x="26548" y="383292"/>
                          <a:pt x="26548" y="263167"/>
                        </a:cubicBezTo>
                        <a:cubicBezTo>
                          <a:pt x="26548" y="248152"/>
                          <a:pt x="29671" y="236432"/>
                          <a:pt x="35613" y="227418"/>
                        </a:cubicBezTo>
                        <a:lnTo>
                          <a:pt x="45015" y="220356"/>
                        </a:lnTo>
                        <a:lnTo>
                          <a:pt x="40227" y="211345"/>
                        </a:lnTo>
                        <a:cubicBezTo>
                          <a:pt x="28077" y="182285"/>
                          <a:pt x="17408" y="149692"/>
                          <a:pt x="9064" y="114797"/>
                        </a:cubicBezTo>
                        <a:lnTo>
                          <a:pt x="0" y="57619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00B0F0"/>
                      </a:gs>
                    </a:gsLst>
                    <a:lin ang="5400000" scaled="1"/>
                  </a:gra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3" name="フリーフォーム: 図形 352">
                    <a:extLst>
                      <a:ext uri="{FF2B5EF4-FFF2-40B4-BE49-F238E27FC236}">
                        <a16:creationId xmlns:a16="http://schemas.microsoft.com/office/drawing/2014/main" id="{FD083203-FE40-464D-91FD-5FC1D400B6CC}"/>
                      </a:ext>
                    </a:extLst>
                  </p:cNvPr>
                  <p:cNvSpPr/>
                  <p:nvPr/>
                </p:nvSpPr>
                <p:spPr>
                  <a:xfrm>
                    <a:off x="7945003" y="2024433"/>
                    <a:ext cx="394896" cy="413337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305177 w 833111"/>
                      <a:gd name="connsiteY4" fmla="*/ 743 h 906417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50494 h 845711"/>
                      <a:gd name="connsiteX4" fmla="*/ 310200 w 833176"/>
                      <a:gd name="connsiteY4" fmla="*/ 32254 h 845711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118441 h 845711"/>
                      <a:gd name="connsiteX4" fmla="*/ 310200 w 833176"/>
                      <a:gd name="connsiteY4" fmla="*/ 32254 h 845711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99178 h 826448"/>
                      <a:gd name="connsiteX4" fmla="*/ 325269 w 833385"/>
                      <a:gd name="connsiteY4" fmla="*/ 76086 h 826448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55498 h 826448"/>
                      <a:gd name="connsiteX4" fmla="*/ 325269 w 833385"/>
                      <a:gd name="connsiteY4" fmla="*/ 76086 h 826448"/>
                      <a:gd name="connsiteX0" fmla="*/ 325269 w 832619"/>
                      <a:gd name="connsiteY0" fmla="*/ 79141 h 829503"/>
                      <a:gd name="connsiteX1" fmla="*/ 829153 w 832619"/>
                      <a:gd name="connsiteY1" fmla="*/ 63004 h 829503"/>
                      <a:gd name="connsiteX2" fmla="*/ 0 w 832619"/>
                      <a:gd name="connsiteY2" fmla="*/ 829503 h 829503"/>
                      <a:gd name="connsiteX3" fmla="*/ 2730 w 832619"/>
                      <a:gd name="connsiteY3" fmla="*/ 58553 h 829503"/>
                      <a:gd name="connsiteX4" fmla="*/ 325269 w 832619"/>
                      <a:gd name="connsiteY4" fmla="*/ 79141 h 829503"/>
                      <a:gd name="connsiteX0" fmla="*/ 360432 w 833005"/>
                      <a:gd name="connsiteY0" fmla="*/ 65047 h 834823"/>
                      <a:gd name="connsiteX1" fmla="*/ 829153 w 833005"/>
                      <a:gd name="connsiteY1" fmla="*/ 68324 h 834823"/>
                      <a:gd name="connsiteX2" fmla="*/ 0 w 833005"/>
                      <a:gd name="connsiteY2" fmla="*/ 834823 h 834823"/>
                      <a:gd name="connsiteX3" fmla="*/ 2730 w 833005"/>
                      <a:gd name="connsiteY3" fmla="*/ 63873 h 834823"/>
                      <a:gd name="connsiteX4" fmla="*/ 360432 w 833005"/>
                      <a:gd name="connsiteY4" fmla="*/ 65047 h 834823"/>
                      <a:gd name="connsiteX0" fmla="*/ 380524 w 833267"/>
                      <a:gd name="connsiteY0" fmla="*/ 51868 h 841058"/>
                      <a:gd name="connsiteX1" fmla="*/ 829153 w 833267"/>
                      <a:gd name="connsiteY1" fmla="*/ 74559 h 841058"/>
                      <a:gd name="connsiteX2" fmla="*/ 0 w 833267"/>
                      <a:gd name="connsiteY2" fmla="*/ 841058 h 841058"/>
                      <a:gd name="connsiteX3" fmla="*/ 2730 w 833267"/>
                      <a:gd name="connsiteY3" fmla="*/ 70108 h 841058"/>
                      <a:gd name="connsiteX4" fmla="*/ 380524 w 833267"/>
                      <a:gd name="connsiteY4" fmla="*/ 51868 h 841058"/>
                      <a:gd name="connsiteX0" fmla="*/ 380524 w 833010"/>
                      <a:gd name="connsiteY0" fmla="*/ 53270 h 842460"/>
                      <a:gd name="connsiteX1" fmla="*/ 829153 w 833010"/>
                      <a:gd name="connsiteY1" fmla="*/ 75961 h 842460"/>
                      <a:gd name="connsiteX2" fmla="*/ 0 w 833010"/>
                      <a:gd name="connsiteY2" fmla="*/ 842460 h 842460"/>
                      <a:gd name="connsiteX3" fmla="*/ 2730 w 833010"/>
                      <a:gd name="connsiteY3" fmla="*/ 71510 h 842460"/>
                      <a:gd name="connsiteX4" fmla="*/ 380524 w 833010"/>
                      <a:gd name="connsiteY4" fmla="*/ 53270 h 842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33010" h="842460">
                        <a:moveTo>
                          <a:pt x="380524" y="53270"/>
                        </a:moveTo>
                        <a:cubicBezTo>
                          <a:pt x="590517" y="30772"/>
                          <a:pt x="869094" y="-66375"/>
                          <a:pt x="829153" y="75961"/>
                        </a:cubicBezTo>
                        <a:cubicBezTo>
                          <a:pt x="819246" y="249869"/>
                          <a:pt x="515907" y="795199"/>
                          <a:pt x="0" y="842460"/>
                        </a:cubicBezTo>
                        <a:lnTo>
                          <a:pt x="2730" y="71510"/>
                        </a:lnTo>
                        <a:cubicBezTo>
                          <a:pt x="110243" y="78373"/>
                          <a:pt x="170531" y="75768"/>
                          <a:pt x="380524" y="5327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453" name="フリーフォーム: 図形 452">
                <a:extLst>
                  <a:ext uri="{FF2B5EF4-FFF2-40B4-BE49-F238E27FC236}">
                    <a16:creationId xmlns:a16="http://schemas.microsoft.com/office/drawing/2014/main" id="{4CDA1C63-5445-417C-952A-E8D9B41D1942}"/>
                  </a:ext>
                </a:extLst>
              </p:cNvPr>
              <p:cNvSpPr/>
              <p:nvPr/>
            </p:nvSpPr>
            <p:spPr>
              <a:xfrm>
                <a:off x="4587080" y="1764043"/>
                <a:ext cx="213404" cy="97856"/>
              </a:xfrm>
              <a:custGeom>
                <a:avLst/>
                <a:gdLst>
                  <a:gd name="connsiteX0" fmla="*/ 120510 w 213404"/>
                  <a:gd name="connsiteY0" fmla="*/ 0 h 97856"/>
                  <a:gd name="connsiteX1" fmla="*/ 206833 w 213404"/>
                  <a:gd name="connsiteY1" fmla="*/ 62374 h 97856"/>
                  <a:gd name="connsiteX2" fmla="*/ 213404 w 213404"/>
                  <a:gd name="connsiteY2" fmla="*/ 97856 h 97856"/>
                  <a:gd name="connsiteX3" fmla="*/ 193014 w 213404"/>
                  <a:gd name="connsiteY3" fmla="*/ 67733 h 97856"/>
                  <a:gd name="connsiteX4" fmla="*/ 120510 w 213404"/>
                  <a:gd name="connsiteY4" fmla="*/ 37821 h 97856"/>
                  <a:gd name="connsiteX5" fmla="*/ 48007 w 213404"/>
                  <a:gd name="connsiteY5" fmla="*/ 67733 h 97856"/>
                  <a:gd name="connsiteX6" fmla="*/ 27616 w 213404"/>
                  <a:gd name="connsiteY6" fmla="*/ 97856 h 97856"/>
                  <a:gd name="connsiteX7" fmla="*/ 34187 w 213404"/>
                  <a:gd name="connsiteY7" fmla="*/ 62374 h 97856"/>
                  <a:gd name="connsiteX8" fmla="*/ 36689 w 213404"/>
                  <a:gd name="connsiteY8" fmla="*/ 58329 h 97856"/>
                  <a:gd name="connsiteX9" fmla="*/ 0 w 213404"/>
                  <a:gd name="connsiteY9" fmla="*/ 7551 h 97856"/>
                  <a:gd name="connsiteX10" fmla="*/ 47064 w 213404"/>
                  <a:gd name="connsiteY10" fmla="*/ 41555 h 97856"/>
                  <a:gd name="connsiteX11" fmla="*/ 54265 w 213404"/>
                  <a:gd name="connsiteY11" fmla="*/ 29912 h 97856"/>
                  <a:gd name="connsiteX12" fmla="*/ 120510 w 213404"/>
                  <a:gd name="connsiteY12" fmla="*/ 0 h 97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13404" h="97856">
                    <a:moveTo>
                      <a:pt x="120510" y="0"/>
                    </a:moveTo>
                    <a:cubicBezTo>
                      <a:pt x="159316" y="0"/>
                      <a:pt x="192611" y="25719"/>
                      <a:pt x="206833" y="62374"/>
                    </a:cubicBezTo>
                    <a:lnTo>
                      <a:pt x="213404" y="97856"/>
                    </a:lnTo>
                    <a:lnTo>
                      <a:pt x="193014" y="67733"/>
                    </a:lnTo>
                    <a:cubicBezTo>
                      <a:pt x="174459" y="49252"/>
                      <a:pt x="148825" y="37821"/>
                      <a:pt x="120510" y="37821"/>
                    </a:cubicBezTo>
                    <a:cubicBezTo>
                      <a:pt x="92196" y="37821"/>
                      <a:pt x="66562" y="49252"/>
                      <a:pt x="48007" y="67733"/>
                    </a:cubicBezTo>
                    <a:lnTo>
                      <a:pt x="27616" y="97856"/>
                    </a:lnTo>
                    <a:lnTo>
                      <a:pt x="34187" y="62374"/>
                    </a:lnTo>
                    <a:lnTo>
                      <a:pt x="36689" y="58329"/>
                    </a:lnTo>
                    <a:lnTo>
                      <a:pt x="0" y="7551"/>
                    </a:lnTo>
                    <a:lnTo>
                      <a:pt x="47064" y="41555"/>
                    </a:lnTo>
                    <a:lnTo>
                      <a:pt x="54265" y="29912"/>
                    </a:lnTo>
                    <a:cubicBezTo>
                      <a:pt x="71219" y="11431"/>
                      <a:pt x="94640" y="0"/>
                      <a:pt x="12051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0C87895E-5965-475A-97BF-0386E4B2CD9B}"/>
                  </a:ext>
                </a:extLst>
              </p:cNvPr>
              <p:cNvSpPr/>
              <p:nvPr/>
            </p:nvSpPr>
            <p:spPr>
              <a:xfrm>
                <a:off x="5110955" y="1764043"/>
                <a:ext cx="213404" cy="97856"/>
              </a:xfrm>
              <a:custGeom>
                <a:avLst/>
                <a:gdLst>
                  <a:gd name="connsiteX0" fmla="*/ 120510 w 213404"/>
                  <a:gd name="connsiteY0" fmla="*/ 0 h 97856"/>
                  <a:gd name="connsiteX1" fmla="*/ 206833 w 213404"/>
                  <a:gd name="connsiteY1" fmla="*/ 62374 h 97856"/>
                  <a:gd name="connsiteX2" fmla="*/ 213404 w 213404"/>
                  <a:gd name="connsiteY2" fmla="*/ 97856 h 97856"/>
                  <a:gd name="connsiteX3" fmla="*/ 193014 w 213404"/>
                  <a:gd name="connsiteY3" fmla="*/ 67733 h 97856"/>
                  <a:gd name="connsiteX4" fmla="*/ 120510 w 213404"/>
                  <a:gd name="connsiteY4" fmla="*/ 37821 h 97856"/>
                  <a:gd name="connsiteX5" fmla="*/ 48007 w 213404"/>
                  <a:gd name="connsiteY5" fmla="*/ 67733 h 97856"/>
                  <a:gd name="connsiteX6" fmla="*/ 27616 w 213404"/>
                  <a:gd name="connsiteY6" fmla="*/ 97856 h 97856"/>
                  <a:gd name="connsiteX7" fmla="*/ 34187 w 213404"/>
                  <a:gd name="connsiteY7" fmla="*/ 62374 h 97856"/>
                  <a:gd name="connsiteX8" fmla="*/ 36689 w 213404"/>
                  <a:gd name="connsiteY8" fmla="*/ 58329 h 97856"/>
                  <a:gd name="connsiteX9" fmla="*/ 0 w 213404"/>
                  <a:gd name="connsiteY9" fmla="*/ 7551 h 97856"/>
                  <a:gd name="connsiteX10" fmla="*/ 47064 w 213404"/>
                  <a:gd name="connsiteY10" fmla="*/ 41555 h 97856"/>
                  <a:gd name="connsiteX11" fmla="*/ 54265 w 213404"/>
                  <a:gd name="connsiteY11" fmla="*/ 29912 h 97856"/>
                  <a:gd name="connsiteX12" fmla="*/ 120510 w 213404"/>
                  <a:gd name="connsiteY12" fmla="*/ 0 h 97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13404" h="97856">
                    <a:moveTo>
                      <a:pt x="120510" y="0"/>
                    </a:moveTo>
                    <a:cubicBezTo>
                      <a:pt x="159316" y="0"/>
                      <a:pt x="192611" y="25719"/>
                      <a:pt x="206833" y="62374"/>
                    </a:cubicBezTo>
                    <a:lnTo>
                      <a:pt x="213404" y="97856"/>
                    </a:lnTo>
                    <a:lnTo>
                      <a:pt x="193014" y="67733"/>
                    </a:lnTo>
                    <a:cubicBezTo>
                      <a:pt x="174459" y="49252"/>
                      <a:pt x="148825" y="37821"/>
                      <a:pt x="120510" y="37821"/>
                    </a:cubicBezTo>
                    <a:cubicBezTo>
                      <a:pt x="92196" y="37821"/>
                      <a:pt x="66562" y="49252"/>
                      <a:pt x="48007" y="67733"/>
                    </a:cubicBezTo>
                    <a:lnTo>
                      <a:pt x="27616" y="97856"/>
                    </a:lnTo>
                    <a:lnTo>
                      <a:pt x="34187" y="62374"/>
                    </a:lnTo>
                    <a:lnTo>
                      <a:pt x="36689" y="58329"/>
                    </a:lnTo>
                    <a:lnTo>
                      <a:pt x="0" y="7551"/>
                    </a:lnTo>
                    <a:lnTo>
                      <a:pt x="47064" y="41555"/>
                    </a:lnTo>
                    <a:lnTo>
                      <a:pt x="54265" y="29912"/>
                    </a:lnTo>
                    <a:cubicBezTo>
                      <a:pt x="71219" y="11431"/>
                      <a:pt x="94640" y="0"/>
                      <a:pt x="12051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7126ABF0-C36C-4F54-A513-674D4607F362}"/>
              </a:ext>
            </a:extLst>
          </p:cNvPr>
          <p:cNvGrpSpPr/>
          <p:nvPr/>
        </p:nvGrpSpPr>
        <p:grpSpPr>
          <a:xfrm>
            <a:off x="1374304" y="866064"/>
            <a:ext cx="1939333" cy="2666209"/>
            <a:chOff x="1374304" y="866064"/>
            <a:chExt cx="1939333" cy="2666209"/>
          </a:xfrm>
        </p:grpSpPr>
        <p:grpSp>
          <p:nvGrpSpPr>
            <p:cNvPr id="338" name="グループ化 337">
              <a:extLst>
                <a:ext uri="{FF2B5EF4-FFF2-40B4-BE49-F238E27FC236}">
                  <a16:creationId xmlns:a16="http://schemas.microsoft.com/office/drawing/2014/main" id="{2FB071B0-9157-47B9-8322-598C3F64D88B}"/>
                </a:ext>
              </a:extLst>
            </p:cNvPr>
            <p:cNvGrpSpPr/>
            <p:nvPr/>
          </p:nvGrpSpPr>
          <p:grpSpPr>
            <a:xfrm>
              <a:off x="2232261" y="866064"/>
              <a:ext cx="1081376" cy="1081375"/>
              <a:chOff x="2232261" y="866064"/>
              <a:chExt cx="1081376" cy="1081375"/>
            </a:xfrm>
          </p:grpSpPr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61764D0A-3456-4757-90AD-1544D49363AC}"/>
                  </a:ext>
                </a:extLst>
              </p:cNvPr>
              <p:cNvSpPr/>
              <p:nvPr/>
            </p:nvSpPr>
            <p:spPr bwMode="auto">
              <a:xfrm>
                <a:off x="2232261" y="866064"/>
                <a:ext cx="1081376" cy="10813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B92B6047-B173-40C9-9A49-55F107535C02}"/>
                  </a:ext>
                </a:extLst>
              </p:cNvPr>
              <p:cNvSpPr/>
              <p:nvPr/>
            </p:nvSpPr>
            <p:spPr bwMode="auto">
              <a:xfrm>
                <a:off x="2470482" y="1085513"/>
                <a:ext cx="601754" cy="601753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3F69C4EB-3675-4F00-84F5-5C82FDA955F5}"/>
                </a:ext>
              </a:extLst>
            </p:cNvPr>
            <p:cNvGrpSpPr/>
            <p:nvPr/>
          </p:nvGrpSpPr>
          <p:grpSpPr>
            <a:xfrm>
              <a:off x="1374304" y="1140658"/>
              <a:ext cx="1315557" cy="2391615"/>
              <a:chOff x="1374304" y="1140658"/>
              <a:chExt cx="1315557" cy="2391615"/>
            </a:xfrm>
          </p:grpSpPr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5ADC3062-5812-4DB1-9AA3-506EC5E15221}"/>
                  </a:ext>
                </a:extLst>
              </p:cNvPr>
              <p:cNvGrpSpPr/>
              <p:nvPr/>
            </p:nvGrpSpPr>
            <p:grpSpPr>
              <a:xfrm>
                <a:off x="1374304" y="1140658"/>
                <a:ext cx="1315557" cy="2391615"/>
                <a:chOff x="1374304" y="1140658"/>
                <a:chExt cx="1315557" cy="2391615"/>
              </a:xfrm>
            </p:grpSpPr>
            <p:grpSp>
              <p:nvGrpSpPr>
                <p:cNvPr id="230" name="グループ化 229">
                  <a:extLst>
                    <a:ext uri="{FF2B5EF4-FFF2-40B4-BE49-F238E27FC236}">
                      <a16:creationId xmlns:a16="http://schemas.microsoft.com/office/drawing/2014/main" id="{84613D0D-DFD8-4293-A946-7DD26D31A856}"/>
                    </a:ext>
                  </a:extLst>
                </p:cNvPr>
                <p:cNvGrpSpPr/>
                <p:nvPr/>
              </p:nvGrpSpPr>
              <p:grpSpPr>
                <a:xfrm>
                  <a:off x="1375011" y="2287914"/>
                  <a:ext cx="1314850" cy="1244359"/>
                  <a:chOff x="338822" y="2287914"/>
                  <a:chExt cx="1165161" cy="1244359"/>
                </a:xfrm>
              </p:grpSpPr>
              <p:grpSp>
                <p:nvGrpSpPr>
                  <p:cNvPr id="378" name="グループ化 377">
                    <a:extLst>
                      <a:ext uri="{FF2B5EF4-FFF2-40B4-BE49-F238E27FC236}">
                        <a16:creationId xmlns:a16="http://schemas.microsoft.com/office/drawing/2014/main" id="{E2DEB19F-1932-48F1-BF95-20A17D5B447E}"/>
                      </a:ext>
                    </a:extLst>
                  </p:cNvPr>
                  <p:cNvGrpSpPr/>
                  <p:nvPr/>
                </p:nvGrpSpPr>
                <p:grpSpPr>
                  <a:xfrm>
                    <a:off x="338822" y="2287914"/>
                    <a:ext cx="1165161" cy="1244359"/>
                    <a:chOff x="-233171" y="2287914"/>
                    <a:chExt cx="1165161" cy="1244359"/>
                  </a:xfrm>
                </p:grpSpPr>
                <p:grpSp>
                  <p:nvGrpSpPr>
                    <p:cNvPr id="379" name="グループ化 378">
                      <a:extLst>
                        <a:ext uri="{FF2B5EF4-FFF2-40B4-BE49-F238E27FC236}">
                          <a16:creationId xmlns:a16="http://schemas.microsoft.com/office/drawing/2014/main" id="{641D8A85-6E7A-4A39-BE91-97F33CA9A02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233171" y="2719455"/>
                      <a:ext cx="207180" cy="812217"/>
                      <a:chOff x="-238514" y="2719455"/>
                      <a:chExt cx="207180" cy="812217"/>
                    </a:xfrm>
                  </p:grpSpPr>
                  <p:sp>
                    <p:nvSpPr>
                      <p:cNvPr id="390" name="正方形/長方形 389">
                        <a:extLst>
                          <a:ext uri="{FF2B5EF4-FFF2-40B4-BE49-F238E27FC236}">
                            <a16:creationId xmlns:a16="http://schemas.microsoft.com/office/drawing/2014/main" id="{5AA817E5-1169-43B2-A277-1661D55C99D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148719" y="3259931"/>
                        <a:ext cx="102860" cy="271741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391" name="フリーフォーム: 図形 390">
                        <a:extLst>
                          <a:ext uri="{FF2B5EF4-FFF2-40B4-BE49-F238E27FC236}">
                            <a16:creationId xmlns:a16="http://schemas.microsoft.com/office/drawing/2014/main" id="{9A9C7440-278D-4D2F-AC27-5C40C29D97B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225099" y="2719455"/>
                        <a:ext cx="187409" cy="709545"/>
                      </a:xfrm>
                      <a:custGeom>
                        <a:avLst/>
                        <a:gdLst>
                          <a:gd name="connsiteX0" fmla="*/ 147354 w 184001"/>
                          <a:gd name="connsiteY0" fmla="*/ 0 h 709545"/>
                          <a:gd name="connsiteX1" fmla="*/ 184001 w 184001"/>
                          <a:gd name="connsiteY1" fmla="*/ 0 h 709545"/>
                          <a:gd name="connsiteX2" fmla="*/ 184001 w 184001"/>
                          <a:gd name="connsiteY2" fmla="*/ 709545 h 709545"/>
                          <a:gd name="connsiteX3" fmla="*/ 0 w 184001"/>
                          <a:gd name="connsiteY3" fmla="*/ 709545 h 70954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4001" h="709545">
                            <a:moveTo>
                              <a:pt x="147354" y="0"/>
                            </a:moveTo>
                            <a:lnTo>
                              <a:pt x="184001" y="0"/>
                            </a:lnTo>
                            <a:lnTo>
                              <a:pt x="184001" y="709545"/>
                            </a:lnTo>
                            <a:lnTo>
                              <a:pt x="0" y="709545"/>
                            </a:lnTo>
                            <a:close/>
                          </a:path>
                        </a:pathLst>
                      </a:custGeom>
                      <a:solidFill>
                        <a:schemeClr val="bg1">
                          <a:lumMod val="9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grpSp>
                    <p:nvGrpSpPr>
                      <p:cNvPr id="392" name="グループ化 391">
                        <a:extLst>
                          <a:ext uri="{FF2B5EF4-FFF2-40B4-BE49-F238E27FC236}">
                            <a16:creationId xmlns:a16="http://schemas.microsoft.com/office/drawing/2014/main" id="{2EECEAD7-4D56-49F0-9BD5-91C0278EB2ED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365149">
                        <a:off x="-238514" y="3334904"/>
                        <a:ext cx="207180" cy="111833"/>
                        <a:chOff x="-259976" y="3328232"/>
                        <a:chExt cx="233986" cy="111833"/>
                      </a:xfrm>
                    </p:grpSpPr>
                    <p:sp>
                      <p:nvSpPr>
                        <p:cNvPr id="393" name="正方形/長方形 392">
                          <a:extLst>
                            <a:ext uri="{FF2B5EF4-FFF2-40B4-BE49-F238E27FC236}">
                              <a16:creationId xmlns:a16="http://schemas.microsoft.com/office/drawing/2014/main" id="{CA169982-1FB2-414B-8458-2F0F3634A0D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259976" y="3328232"/>
                          <a:ext cx="233986" cy="111833"/>
                        </a:xfrm>
                        <a:prstGeom prst="rect">
                          <a:avLst/>
                        </a:prstGeom>
                        <a:solidFill>
                          <a:srgbClr val="00206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  <p:grpSp>
                      <p:nvGrpSpPr>
                        <p:cNvPr id="394" name="グループ化 393">
                          <a:extLst>
                            <a:ext uri="{FF2B5EF4-FFF2-40B4-BE49-F238E27FC236}">
                              <a16:creationId xmlns:a16="http://schemas.microsoft.com/office/drawing/2014/main" id="{5179DAB0-51FD-4E1B-9D00-7DF58C52C7A5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-259976" y="3352045"/>
                          <a:ext cx="233986" cy="65049"/>
                          <a:chOff x="-259976" y="3347282"/>
                          <a:chExt cx="233986" cy="126681"/>
                        </a:xfrm>
                        <a:solidFill>
                          <a:schemeClr val="bg1"/>
                        </a:solidFill>
                      </p:grpSpPr>
                      <p:sp>
                        <p:nvSpPr>
                          <p:cNvPr id="395" name="正方形/長方形 394">
                            <a:extLst>
                              <a:ext uri="{FF2B5EF4-FFF2-40B4-BE49-F238E27FC236}">
                                <a16:creationId xmlns:a16="http://schemas.microsoft.com/office/drawing/2014/main" id="{37E42FB0-0889-45C3-B73B-2C456731E92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-259976" y="3347282"/>
                            <a:ext cx="233986" cy="45719"/>
                          </a:xfrm>
                          <a:prstGeom prst="rect">
                            <a:avLst/>
                          </a:prstGeom>
                          <a:grpFill/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algn="ctr"/>
                            <a:endParaRPr lang="ja-JP" altLang="en-US" kern="0">
                              <a:solidFill>
                                <a:prstClr val="white"/>
                              </a:solidFill>
                              <a:latin typeface="Calibri" panose="020F0502020204030204"/>
                              <a:ea typeface="ＭＳ Ｐゴシック"/>
                            </a:endParaRPr>
                          </a:p>
                        </p:txBody>
                      </p:sp>
                      <p:sp>
                        <p:nvSpPr>
                          <p:cNvPr id="396" name="正方形/長方形 395">
                            <a:extLst>
                              <a:ext uri="{FF2B5EF4-FFF2-40B4-BE49-F238E27FC236}">
                                <a16:creationId xmlns:a16="http://schemas.microsoft.com/office/drawing/2014/main" id="{C7726781-752F-40C8-976D-D1A0FB1E329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-259976" y="3428244"/>
                            <a:ext cx="233986" cy="45719"/>
                          </a:xfrm>
                          <a:prstGeom prst="rect">
                            <a:avLst/>
                          </a:prstGeom>
                          <a:grpFill/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algn="ctr"/>
                            <a:endParaRPr lang="ja-JP" altLang="en-US" kern="0">
                              <a:solidFill>
                                <a:prstClr val="white"/>
                              </a:solidFill>
                              <a:latin typeface="Calibri" panose="020F0502020204030204"/>
                              <a:ea typeface="ＭＳ Ｐゴシック"/>
                            </a:endParaRPr>
                          </a:p>
                        </p:txBody>
                      </p:sp>
                    </p:grpSp>
                  </p:grpSp>
                </p:grpSp>
                <p:grpSp>
                  <p:nvGrpSpPr>
                    <p:cNvPr id="380" name="グループ化 379">
                      <a:extLst>
                        <a:ext uri="{FF2B5EF4-FFF2-40B4-BE49-F238E27FC236}">
                          <a16:creationId xmlns:a16="http://schemas.microsoft.com/office/drawing/2014/main" id="{23613C06-9B65-41C3-B944-92B2DB513009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724810" y="2719455"/>
                      <a:ext cx="207180" cy="812217"/>
                      <a:chOff x="-238514" y="2719455"/>
                      <a:chExt cx="207180" cy="812217"/>
                    </a:xfrm>
                  </p:grpSpPr>
                  <p:sp>
                    <p:nvSpPr>
                      <p:cNvPr id="383" name="正方形/長方形 382">
                        <a:extLst>
                          <a:ext uri="{FF2B5EF4-FFF2-40B4-BE49-F238E27FC236}">
                            <a16:creationId xmlns:a16="http://schemas.microsoft.com/office/drawing/2014/main" id="{0BE5DEB0-8329-42FD-BCC8-D3113E3BF9D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148719" y="3259931"/>
                        <a:ext cx="102860" cy="271741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384" name="フリーフォーム: 図形 383">
                        <a:extLst>
                          <a:ext uri="{FF2B5EF4-FFF2-40B4-BE49-F238E27FC236}">
                            <a16:creationId xmlns:a16="http://schemas.microsoft.com/office/drawing/2014/main" id="{877C416A-0EAA-4211-BEE5-DA47D8B03E4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225099" y="2719455"/>
                        <a:ext cx="187409" cy="709545"/>
                      </a:xfrm>
                      <a:custGeom>
                        <a:avLst/>
                        <a:gdLst>
                          <a:gd name="connsiteX0" fmla="*/ 147354 w 184001"/>
                          <a:gd name="connsiteY0" fmla="*/ 0 h 709545"/>
                          <a:gd name="connsiteX1" fmla="*/ 184001 w 184001"/>
                          <a:gd name="connsiteY1" fmla="*/ 0 h 709545"/>
                          <a:gd name="connsiteX2" fmla="*/ 184001 w 184001"/>
                          <a:gd name="connsiteY2" fmla="*/ 709545 h 709545"/>
                          <a:gd name="connsiteX3" fmla="*/ 0 w 184001"/>
                          <a:gd name="connsiteY3" fmla="*/ 709545 h 70954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4001" h="709545">
                            <a:moveTo>
                              <a:pt x="147354" y="0"/>
                            </a:moveTo>
                            <a:lnTo>
                              <a:pt x="184001" y="0"/>
                            </a:lnTo>
                            <a:lnTo>
                              <a:pt x="184001" y="709545"/>
                            </a:lnTo>
                            <a:lnTo>
                              <a:pt x="0" y="709545"/>
                            </a:lnTo>
                            <a:close/>
                          </a:path>
                        </a:pathLst>
                      </a:custGeom>
                      <a:solidFill>
                        <a:schemeClr val="bg1">
                          <a:lumMod val="9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grpSp>
                    <p:nvGrpSpPr>
                      <p:cNvPr id="385" name="グループ化 384">
                        <a:extLst>
                          <a:ext uri="{FF2B5EF4-FFF2-40B4-BE49-F238E27FC236}">
                            <a16:creationId xmlns:a16="http://schemas.microsoft.com/office/drawing/2014/main" id="{6F5FB1EB-4DBB-4B7A-8BE9-9F92904E2B92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365149">
                        <a:off x="-238514" y="3334904"/>
                        <a:ext cx="207180" cy="111833"/>
                        <a:chOff x="-259976" y="3328232"/>
                        <a:chExt cx="233986" cy="111833"/>
                      </a:xfrm>
                    </p:grpSpPr>
                    <p:sp>
                      <p:nvSpPr>
                        <p:cNvPr id="386" name="正方形/長方形 385">
                          <a:extLst>
                            <a:ext uri="{FF2B5EF4-FFF2-40B4-BE49-F238E27FC236}">
                              <a16:creationId xmlns:a16="http://schemas.microsoft.com/office/drawing/2014/main" id="{E924FB9A-0199-4B16-8155-9AD0CA1CF1F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259976" y="3328232"/>
                          <a:ext cx="233986" cy="111833"/>
                        </a:xfrm>
                        <a:prstGeom prst="rect">
                          <a:avLst/>
                        </a:prstGeom>
                        <a:solidFill>
                          <a:srgbClr val="00206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  <p:grpSp>
                      <p:nvGrpSpPr>
                        <p:cNvPr id="387" name="グループ化 386">
                          <a:extLst>
                            <a:ext uri="{FF2B5EF4-FFF2-40B4-BE49-F238E27FC236}">
                              <a16:creationId xmlns:a16="http://schemas.microsoft.com/office/drawing/2014/main" id="{6BC43F0A-41F2-4D23-BAD3-8CDF708009B0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-259976" y="3352045"/>
                          <a:ext cx="233986" cy="65049"/>
                          <a:chOff x="-259976" y="3347282"/>
                          <a:chExt cx="233986" cy="126681"/>
                        </a:xfrm>
                        <a:solidFill>
                          <a:schemeClr val="bg1"/>
                        </a:solidFill>
                      </p:grpSpPr>
                      <p:sp>
                        <p:nvSpPr>
                          <p:cNvPr id="388" name="正方形/長方形 387">
                            <a:extLst>
                              <a:ext uri="{FF2B5EF4-FFF2-40B4-BE49-F238E27FC236}">
                                <a16:creationId xmlns:a16="http://schemas.microsoft.com/office/drawing/2014/main" id="{CE15ADB8-12C7-4524-A44F-8190EF6FEFB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-259976" y="3347282"/>
                            <a:ext cx="233986" cy="45719"/>
                          </a:xfrm>
                          <a:prstGeom prst="rect">
                            <a:avLst/>
                          </a:prstGeom>
                          <a:grpFill/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algn="ctr"/>
                            <a:endParaRPr lang="ja-JP" altLang="en-US" kern="0">
                              <a:solidFill>
                                <a:prstClr val="white"/>
                              </a:solidFill>
                              <a:latin typeface="Calibri" panose="020F0502020204030204"/>
                              <a:ea typeface="ＭＳ Ｐゴシック"/>
                            </a:endParaRPr>
                          </a:p>
                        </p:txBody>
                      </p:sp>
                      <p:sp>
                        <p:nvSpPr>
                          <p:cNvPr id="389" name="正方形/長方形 388">
                            <a:extLst>
                              <a:ext uri="{FF2B5EF4-FFF2-40B4-BE49-F238E27FC236}">
                                <a16:creationId xmlns:a16="http://schemas.microsoft.com/office/drawing/2014/main" id="{631F9D08-04C6-4B8B-8EE1-E8AAD34396F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-259976" y="3428244"/>
                            <a:ext cx="233986" cy="45719"/>
                          </a:xfrm>
                          <a:prstGeom prst="rect">
                            <a:avLst/>
                          </a:prstGeom>
                          <a:grpFill/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wrap="square" rtlCol="0" anchor="ctr">
                            <a:noAutofit/>
                          </a:bodyPr>
                          <a:lstStyle/>
                          <a:p>
                            <a:pPr algn="ctr"/>
                            <a:endParaRPr lang="ja-JP" altLang="en-US" kern="0">
                              <a:solidFill>
                                <a:prstClr val="white"/>
                              </a:solidFill>
                              <a:latin typeface="Calibri" panose="020F0502020204030204"/>
                              <a:ea typeface="ＭＳ Ｐゴシック"/>
                            </a:endParaRPr>
                          </a:p>
                        </p:txBody>
                      </p:sp>
                    </p:grpSp>
                  </p:grpSp>
                </p:grpSp>
                <p:sp>
                  <p:nvSpPr>
                    <p:cNvPr id="381" name="四角形: 上の 2 つの角を丸める 380">
                      <a:extLst>
                        <a:ext uri="{FF2B5EF4-FFF2-40B4-BE49-F238E27FC236}">
                          <a16:creationId xmlns:a16="http://schemas.microsoft.com/office/drawing/2014/main" id="{5B4FBA86-48C1-4697-B796-D048D04C00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76648" y="2521745"/>
                      <a:ext cx="850458" cy="1010528"/>
                    </a:xfrm>
                    <a:prstGeom prst="round2SameRect">
                      <a:avLst>
                        <a:gd name="adj1" fmla="val 27887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82" name="フリーフォーム: 図形 381">
                      <a:extLst>
                        <a:ext uri="{FF2B5EF4-FFF2-40B4-BE49-F238E27FC236}">
                          <a16:creationId xmlns:a16="http://schemas.microsoft.com/office/drawing/2014/main" id="{9B96B397-C442-4C82-B76E-1A6583F65F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9911" y="2287914"/>
                      <a:ext cx="497338" cy="355857"/>
                    </a:xfrm>
                    <a:custGeom>
                      <a:avLst/>
                      <a:gdLst>
                        <a:gd name="connsiteX0" fmla="*/ 162037 w 507652"/>
                        <a:gd name="connsiteY0" fmla="*/ 0 h 393957"/>
                        <a:gd name="connsiteX1" fmla="*/ 345615 w 507652"/>
                        <a:gd name="connsiteY1" fmla="*/ 0 h 393957"/>
                        <a:gd name="connsiteX2" fmla="*/ 368206 w 507652"/>
                        <a:gd name="connsiteY2" fmla="*/ 233831 h 393957"/>
                        <a:gd name="connsiteX3" fmla="*/ 418392 w 507652"/>
                        <a:gd name="connsiteY3" fmla="*/ 233831 h 393957"/>
                        <a:gd name="connsiteX4" fmla="*/ 487118 w 507652"/>
                        <a:gd name="connsiteY4" fmla="*/ 240759 h 393957"/>
                        <a:gd name="connsiteX5" fmla="*/ 490977 w 507652"/>
                        <a:gd name="connsiteY5" fmla="*/ 241957 h 393957"/>
                        <a:gd name="connsiteX6" fmla="*/ 502495 w 507652"/>
                        <a:gd name="connsiteY6" fmla="*/ 258444 h 393957"/>
                        <a:gd name="connsiteX7" fmla="*/ 507652 w 507652"/>
                        <a:gd name="connsiteY7" fmla="*/ 281174 h 393957"/>
                        <a:gd name="connsiteX8" fmla="*/ 253826 w 507652"/>
                        <a:gd name="connsiteY8" fmla="*/ 393957 h 393957"/>
                        <a:gd name="connsiteX9" fmla="*/ 0 w 507652"/>
                        <a:gd name="connsiteY9" fmla="*/ 281174 h 393957"/>
                        <a:gd name="connsiteX10" fmla="*/ 5157 w 507652"/>
                        <a:gd name="connsiteY10" fmla="*/ 258444 h 393957"/>
                        <a:gd name="connsiteX11" fmla="*/ 16327 w 507652"/>
                        <a:gd name="connsiteY11" fmla="*/ 242455 h 393957"/>
                        <a:gd name="connsiteX12" fmla="*/ 21791 w 507652"/>
                        <a:gd name="connsiteY12" fmla="*/ 240759 h 393957"/>
                        <a:gd name="connsiteX13" fmla="*/ 90517 w 507652"/>
                        <a:gd name="connsiteY13" fmla="*/ 233831 h 393957"/>
                        <a:gd name="connsiteX14" fmla="*/ 139446 w 507652"/>
                        <a:gd name="connsiteY14" fmla="*/ 233831 h 393957"/>
                        <a:gd name="connsiteX0" fmla="*/ 156880 w 502495"/>
                        <a:gd name="connsiteY0" fmla="*/ 0 h 394144"/>
                        <a:gd name="connsiteX1" fmla="*/ 340458 w 502495"/>
                        <a:gd name="connsiteY1" fmla="*/ 0 h 394144"/>
                        <a:gd name="connsiteX2" fmla="*/ 363049 w 502495"/>
                        <a:gd name="connsiteY2" fmla="*/ 233831 h 394144"/>
                        <a:gd name="connsiteX3" fmla="*/ 413235 w 502495"/>
                        <a:gd name="connsiteY3" fmla="*/ 233831 h 394144"/>
                        <a:gd name="connsiteX4" fmla="*/ 481961 w 502495"/>
                        <a:gd name="connsiteY4" fmla="*/ 240759 h 394144"/>
                        <a:gd name="connsiteX5" fmla="*/ 485820 w 502495"/>
                        <a:gd name="connsiteY5" fmla="*/ 241957 h 394144"/>
                        <a:gd name="connsiteX6" fmla="*/ 497338 w 502495"/>
                        <a:gd name="connsiteY6" fmla="*/ 258444 h 394144"/>
                        <a:gd name="connsiteX7" fmla="*/ 502495 w 502495"/>
                        <a:gd name="connsiteY7" fmla="*/ 281174 h 394144"/>
                        <a:gd name="connsiteX8" fmla="*/ 248669 w 502495"/>
                        <a:gd name="connsiteY8" fmla="*/ 393957 h 394144"/>
                        <a:gd name="connsiteX9" fmla="*/ 0 w 502495"/>
                        <a:gd name="connsiteY9" fmla="*/ 258444 h 394144"/>
                        <a:gd name="connsiteX10" fmla="*/ 11170 w 502495"/>
                        <a:gd name="connsiteY10" fmla="*/ 242455 h 394144"/>
                        <a:gd name="connsiteX11" fmla="*/ 16634 w 502495"/>
                        <a:gd name="connsiteY11" fmla="*/ 240759 h 394144"/>
                        <a:gd name="connsiteX12" fmla="*/ 85360 w 502495"/>
                        <a:gd name="connsiteY12" fmla="*/ 233831 h 394144"/>
                        <a:gd name="connsiteX13" fmla="*/ 134289 w 502495"/>
                        <a:gd name="connsiteY13" fmla="*/ 233831 h 394144"/>
                        <a:gd name="connsiteX14" fmla="*/ 156880 w 502495"/>
                        <a:gd name="connsiteY14" fmla="*/ 0 h 394144"/>
                        <a:gd name="connsiteX0" fmla="*/ 156880 w 497338"/>
                        <a:gd name="connsiteY0" fmla="*/ 0 h 393957"/>
                        <a:gd name="connsiteX1" fmla="*/ 340458 w 497338"/>
                        <a:gd name="connsiteY1" fmla="*/ 0 h 393957"/>
                        <a:gd name="connsiteX2" fmla="*/ 363049 w 497338"/>
                        <a:gd name="connsiteY2" fmla="*/ 233831 h 393957"/>
                        <a:gd name="connsiteX3" fmla="*/ 413235 w 497338"/>
                        <a:gd name="connsiteY3" fmla="*/ 233831 h 393957"/>
                        <a:gd name="connsiteX4" fmla="*/ 481961 w 497338"/>
                        <a:gd name="connsiteY4" fmla="*/ 240759 h 393957"/>
                        <a:gd name="connsiteX5" fmla="*/ 485820 w 497338"/>
                        <a:gd name="connsiteY5" fmla="*/ 241957 h 393957"/>
                        <a:gd name="connsiteX6" fmla="*/ 497338 w 497338"/>
                        <a:gd name="connsiteY6" fmla="*/ 258444 h 393957"/>
                        <a:gd name="connsiteX7" fmla="*/ 248669 w 497338"/>
                        <a:gd name="connsiteY7" fmla="*/ 393957 h 393957"/>
                        <a:gd name="connsiteX8" fmla="*/ 0 w 497338"/>
                        <a:gd name="connsiteY8" fmla="*/ 258444 h 393957"/>
                        <a:gd name="connsiteX9" fmla="*/ 11170 w 497338"/>
                        <a:gd name="connsiteY9" fmla="*/ 242455 h 393957"/>
                        <a:gd name="connsiteX10" fmla="*/ 16634 w 497338"/>
                        <a:gd name="connsiteY10" fmla="*/ 240759 h 393957"/>
                        <a:gd name="connsiteX11" fmla="*/ 85360 w 497338"/>
                        <a:gd name="connsiteY11" fmla="*/ 233831 h 393957"/>
                        <a:gd name="connsiteX12" fmla="*/ 134289 w 497338"/>
                        <a:gd name="connsiteY12" fmla="*/ 233831 h 393957"/>
                        <a:gd name="connsiteX13" fmla="*/ 156880 w 497338"/>
                        <a:gd name="connsiteY13" fmla="*/ 0 h 393957"/>
                        <a:gd name="connsiteX0" fmla="*/ 156880 w 497338"/>
                        <a:gd name="connsiteY0" fmla="*/ 0 h 448725"/>
                        <a:gd name="connsiteX1" fmla="*/ 340458 w 497338"/>
                        <a:gd name="connsiteY1" fmla="*/ 0 h 448725"/>
                        <a:gd name="connsiteX2" fmla="*/ 363049 w 497338"/>
                        <a:gd name="connsiteY2" fmla="*/ 233831 h 448725"/>
                        <a:gd name="connsiteX3" fmla="*/ 413235 w 497338"/>
                        <a:gd name="connsiteY3" fmla="*/ 233831 h 448725"/>
                        <a:gd name="connsiteX4" fmla="*/ 481961 w 497338"/>
                        <a:gd name="connsiteY4" fmla="*/ 240759 h 448725"/>
                        <a:gd name="connsiteX5" fmla="*/ 485820 w 497338"/>
                        <a:gd name="connsiteY5" fmla="*/ 241957 h 448725"/>
                        <a:gd name="connsiteX6" fmla="*/ 497338 w 497338"/>
                        <a:gd name="connsiteY6" fmla="*/ 258444 h 448725"/>
                        <a:gd name="connsiteX7" fmla="*/ 248669 w 497338"/>
                        <a:gd name="connsiteY7" fmla="*/ 448725 h 448725"/>
                        <a:gd name="connsiteX8" fmla="*/ 0 w 497338"/>
                        <a:gd name="connsiteY8" fmla="*/ 258444 h 448725"/>
                        <a:gd name="connsiteX9" fmla="*/ 11170 w 497338"/>
                        <a:gd name="connsiteY9" fmla="*/ 242455 h 448725"/>
                        <a:gd name="connsiteX10" fmla="*/ 16634 w 497338"/>
                        <a:gd name="connsiteY10" fmla="*/ 240759 h 448725"/>
                        <a:gd name="connsiteX11" fmla="*/ 85360 w 497338"/>
                        <a:gd name="connsiteY11" fmla="*/ 233831 h 448725"/>
                        <a:gd name="connsiteX12" fmla="*/ 134289 w 497338"/>
                        <a:gd name="connsiteY12" fmla="*/ 233831 h 448725"/>
                        <a:gd name="connsiteX13" fmla="*/ 156880 w 497338"/>
                        <a:gd name="connsiteY13" fmla="*/ 0 h 448725"/>
                        <a:gd name="connsiteX0" fmla="*/ 156880 w 497338"/>
                        <a:gd name="connsiteY0" fmla="*/ 0 h 355857"/>
                        <a:gd name="connsiteX1" fmla="*/ 340458 w 497338"/>
                        <a:gd name="connsiteY1" fmla="*/ 0 h 355857"/>
                        <a:gd name="connsiteX2" fmla="*/ 363049 w 497338"/>
                        <a:gd name="connsiteY2" fmla="*/ 233831 h 355857"/>
                        <a:gd name="connsiteX3" fmla="*/ 413235 w 497338"/>
                        <a:gd name="connsiteY3" fmla="*/ 233831 h 355857"/>
                        <a:gd name="connsiteX4" fmla="*/ 481961 w 497338"/>
                        <a:gd name="connsiteY4" fmla="*/ 240759 h 355857"/>
                        <a:gd name="connsiteX5" fmla="*/ 485820 w 497338"/>
                        <a:gd name="connsiteY5" fmla="*/ 241957 h 355857"/>
                        <a:gd name="connsiteX6" fmla="*/ 497338 w 497338"/>
                        <a:gd name="connsiteY6" fmla="*/ 258444 h 355857"/>
                        <a:gd name="connsiteX7" fmla="*/ 253432 w 497338"/>
                        <a:gd name="connsiteY7" fmla="*/ 355857 h 355857"/>
                        <a:gd name="connsiteX8" fmla="*/ 0 w 497338"/>
                        <a:gd name="connsiteY8" fmla="*/ 258444 h 355857"/>
                        <a:gd name="connsiteX9" fmla="*/ 11170 w 497338"/>
                        <a:gd name="connsiteY9" fmla="*/ 242455 h 355857"/>
                        <a:gd name="connsiteX10" fmla="*/ 16634 w 497338"/>
                        <a:gd name="connsiteY10" fmla="*/ 240759 h 355857"/>
                        <a:gd name="connsiteX11" fmla="*/ 85360 w 497338"/>
                        <a:gd name="connsiteY11" fmla="*/ 233831 h 355857"/>
                        <a:gd name="connsiteX12" fmla="*/ 134289 w 497338"/>
                        <a:gd name="connsiteY12" fmla="*/ 233831 h 355857"/>
                        <a:gd name="connsiteX13" fmla="*/ 156880 w 497338"/>
                        <a:gd name="connsiteY13" fmla="*/ 0 h 3558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497338" h="355857">
                          <a:moveTo>
                            <a:pt x="156880" y="0"/>
                          </a:moveTo>
                          <a:lnTo>
                            <a:pt x="340458" y="0"/>
                          </a:lnTo>
                          <a:lnTo>
                            <a:pt x="363049" y="233831"/>
                          </a:lnTo>
                          <a:lnTo>
                            <a:pt x="413235" y="233831"/>
                          </a:lnTo>
                          <a:cubicBezTo>
                            <a:pt x="436777" y="233831"/>
                            <a:pt x="459762" y="236217"/>
                            <a:pt x="481961" y="240759"/>
                          </a:cubicBezTo>
                          <a:lnTo>
                            <a:pt x="485820" y="241957"/>
                          </a:lnTo>
                          <a:lnTo>
                            <a:pt x="497338" y="258444"/>
                          </a:lnTo>
                          <a:cubicBezTo>
                            <a:pt x="457813" y="283777"/>
                            <a:pt x="336322" y="355857"/>
                            <a:pt x="253432" y="355857"/>
                          </a:cubicBezTo>
                          <a:cubicBezTo>
                            <a:pt x="169683" y="352069"/>
                            <a:pt x="39583" y="283694"/>
                            <a:pt x="0" y="258444"/>
                          </a:cubicBezTo>
                          <a:lnTo>
                            <a:pt x="11170" y="242455"/>
                          </a:lnTo>
                          <a:lnTo>
                            <a:pt x="16634" y="240759"/>
                          </a:lnTo>
                          <a:cubicBezTo>
                            <a:pt x="38833" y="236217"/>
                            <a:pt x="61818" y="233831"/>
                            <a:pt x="85360" y="233831"/>
                          </a:cubicBezTo>
                          <a:lnTo>
                            <a:pt x="134289" y="233831"/>
                          </a:lnTo>
                          <a:lnTo>
                            <a:pt x="156880" y="0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33" name="フリーフォーム: 図形 432">
                    <a:extLst>
                      <a:ext uri="{FF2B5EF4-FFF2-40B4-BE49-F238E27FC236}">
                        <a16:creationId xmlns:a16="http://schemas.microsoft.com/office/drawing/2014/main" id="{156CE33A-417A-4FC7-BB44-0BED36042E7C}"/>
                      </a:ext>
                    </a:extLst>
                  </p:cNvPr>
                  <p:cNvSpPr/>
                  <p:nvPr/>
                </p:nvSpPr>
                <p:spPr>
                  <a:xfrm>
                    <a:off x="600374" y="2510017"/>
                    <a:ext cx="641144" cy="177183"/>
                  </a:xfrm>
                  <a:custGeom>
                    <a:avLst/>
                    <a:gdLst>
                      <a:gd name="connsiteX0" fmla="*/ 112458 w 641144"/>
                      <a:gd name="connsiteY0" fmla="*/ 0 h 124824"/>
                      <a:gd name="connsiteX1" fmla="*/ 530581 w 641144"/>
                      <a:gd name="connsiteY1" fmla="*/ 0 h 124824"/>
                      <a:gd name="connsiteX2" fmla="*/ 638769 w 641144"/>
                      <a:gd name="connsiteY2" fmla="*/ 21842 h 124824"/>
                      <a:gd name="connsiteX3" fmla="*/ 641144 w 641144"/>
                      <a:gd name="connsiteY3" fmla="*/ 23131 h 124824"/>
                      <a:gd name="connsiteX4" fmla="*/ 487674 w 641144"/>
                      <a:gd name="connsiteY4" fmla="*/ 124824 h 124824"/>
                      <a:gd name="connsiteX5" fmla="*/ 319796 w 641144"/>
                      <a:gd name="connsiteY5" fmla="*/ 13583 h 124824"/>
                      <a:gd name="connsiteX6" fmla="*/ 151917 w 641144"/>
                      <a:gd name="connsiteY6" fmla="*/ 124824 h 124824"/>
                      <a:gd name="connsiteX7" fmla="*/ 0 w 641144"/>
                      <a:gd name="connsiteY7" fmla="*/ 24160 h 124824"/>
                      <a:gd name="connsiteX8" fmla="*/ 4270 w 641144"/>
                      <a:gd name="connsiteY8" fmla="*/ 21842 h 124824"/>
                      <a:gd name="connsiteX9" fmla="*/ 112458 w 641144"/>
                      <a:gd name="connsiteY9" fmla="*/ 0 h 1248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1144" h="124824">
                        <a:moveTo>
                          <a:pt x="112458" y="0"/>
                        </a:moveTo>
                        <a:lnTo>
                          <a:pt x="530581" y="0"/>
                        </a:lnTo>
                        <a:cubicBezTo>
                          <a:pt x="568957" y="0"/>
                          <a:pt x="605517" y="7778"/>
                          <a:pt x="638769" y="21842"/>
                        </a:cubicBezTo>
                        <a:lnTo>
                          <a:pt x="641144" y="23131"/>
                        </a:lnTo>
                        <a:lnTo>
                          <a:pt x="487674" y="124824"/>
                        </a:lnTo>
                        <a:lnTo>
                          <a:pt x="319796" y="13583"/>
                        </a:lnTo>
                        <a:lnTo>
                          <a:pt x="151917" y="124824"/>
                        </a:lnTo>
                        <a:lnTo>
                          <a:pt x="0" y="24160"/>
                        </a:lnTo>
                        <a:lnTo>
                          <a:pt x="4270" y="21842"/>
                        </a:lnTo>
                        <a:cubicBezTo>
                          <a:pt x="37523" y="7778"/>
                          <a:pt x="74082" y="0"/>
                          <a:pt x="112458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34" name="グループ化 433">
                    <a:extLst>
                      <a:ext uri="{FF2B5EF4-FFF2-40B4-BE49-F238E27FC236}">
                        <a16:creationId xmlns:a16="http://schemas.microsoft.com/office/drawing/2014/main" id="{89C249D0-27A6-484F-8EEA-B32C335928ED}"/>
                      </a:ext>
                    </a:extLst>
                  </p:cNvPr>
                  <p:cNvGrpSpPr/>
                  <p:nvPr/>
                </p:nvGrpSpPr>
                <p:grpSpPr>
                  <a:xfrm>
                    <a:off x="735227" y="2528526"/>
                    <a:ext cx="366290" cy="289145"/>
                    <a:chOff x="1540248" y="2990850"/>
                    <a:chExt cx="419939" cy="331498"/>
                  </a:xfrm>
                </p:grpSpPr>
                <p:grpSp>
                  <p:nvGrpSpPr>
                    <p:cNvPr id="435" name="グループ化 434">
                      <a:extLst>
                        <a:ext uri="{FF2B5EF4-FFF2-40B4-BE49-F238E27FC236}">
                          <a16:creationId xmlns:a16="http://schemas.microsoft.com/office/drawing/2014/main" id="{C86502AD-39AC-46E1-968E-0176E4019892}"/>
                        </a:ext>
                      </a:extLst>
                    </p:cNvPr>
                    <p:cNvGrpSpPr/>
                    <p:nvPr/>
                  </p:nvGrpSpPr>
                  <p:grpSpPr>
                    <a:xfrm rot="17534486">
                      <a:off x="1540566" y="3098314"/>
                      <a:ext cx="279419" cy="168288"/>
                      <a:chOff x="2147800" y="2981327"/>
                      <a:chExt cx="1443125" cy="881064"/>
                    </a:xfrm>
                  </p:grpSpPr>
                  <p:sp>
                    <p:nvSpPr>
                      <p:cNvPr id="446" name="フリーフォーム: 図形 445">
                        <a:extLst>
                          <a:ext uri="{FF2B5EF4-FFF2-40B4-BE49-F238E27FC236}">
                            <a16:creationId xmlns:a16="http://schemas.microsoft.com/office/drawing/2014/main" id="{B4AC6BA1-154C-43A7-ADE6-925AA171151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47800" y="2981327"/>
                        <a:ext cx="1443125" cy="881064"/>
                      </a:xfrm>
                      <a:custGeom>
                        <a:avLst/>
                        <a:gdLst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220280 w 1164128"/>
                          <a:gd name="connsiteY2" fmla="*/ 22985 h 881064"/>
                          <a:gd name="connsiteX3" fmla="*/ 1164128 w 1164128"/>
                          <a:gd name="connsiteY3" fmla="*/ 299901 h 881064"/>
                          <a:gd name="connsiteX4" fmla="*/ 1164128 w 1164128"/>
                          <a:gd name="connsiteY4" fmla="*/ 585923 h 881064"/>
                          <a:gd name="connsiteX5" fmla="*/ 207781 w 1164128"/>
                          <a:gd name="connsiteY5" fmla="*/ 866507 h 881064"/>
                          <a:gd name="connsiteX6" fmla="*/ 203241 w 1164128"/>
                          <a:gd name="connsiteY6" fmla="*/ 869567 h 881064"/>
                          <a:gd name="connsiteX7" fmla="*/ 146296 w 1164128"/>
                          <a:gd name="connsiteY7" fmla="*/ 881064 h 881064"/>
                          <a:gd name="connsiteX8" fmla="*/ 0 w 1164128"/>
                          <a:gd name="connsiteY8" fmla="*/ 734768 h 881064"/>
                          <a:gd name="connsiteX9" fmla="*/ 0 w 1164128"/>
                          <a:gd name="connsiteY9" fmla="*/ 146296 h 881064"/>
                          <a:gd name="connsiteX10" fmla="*/ 146296 w 1164128"/>
                          <a:gd name="connsiteY10" fmla="*/ 0 h 881064"/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1164128 w 1164128"/>
                          <a:gd name="connsiteY2" fmla="*/ 299901 h 881064"/>
                          <a:gd name="connsiteX3" fmla="*/ 1164128 w 1164128"/>
                          <a:gd name="connsiteY3" fmla="*/ 585923 h 881064"/>
                          <a:gd name="connsiteX4" fmla="*/ 207781 w 1164128"/>
                          <a:gd name="connsiteY4" fmla="*/ 866507 h 881064"/>
                          <a:gd name="connsiteX5" fmla="*/ 203241 w 1164128"/>
                          <a:gd name="connsiteY5" fmla="*/ 869567 h 881064"/>
                          <a:gd name="connsiteX6" fmla="*/ 146296 w 1164128"/>
                          <a:gd name="connsiteY6" fmla="*/ 881064 h 881064"/>
                          <a:gd name="connsiteX7" fmla="*/ 0 w 1164128"/>
                          <a:gd name="connsiteY7" fmla="*/ 734768 h 881064"/>
                          <a:gd name="connsiteX8" fmla="*/ 0 w 1164128"/>
                          <a:gd name="connsiteY8" fmla="*/ 146296 h 881064"/>
                          <a:gd name="connsiteX9" fmla="*/ 146296 w 1164128"/>
                          <a:gd name="connsiteY9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203241 w 1164128"/>
                          <a:gd name="connsiteY4" fmla="*/ 869567 h 881064"/>
                          <a:gd name="connsiteX5" fmla="*/ 146296 w 1164128"/>
                          <a:gd name="connsiteY5" fmla="*/ 881064 h 881064"/>
                          <a:gd name="connsiteX6" fmla="*/ 0 w 1164128"/>
                          <a:gd name="connsiteY6" fmla="*/ 734768 h 881064"/>
                          <a:gd name="connsiteX7" fmla="*/ 0 w 1164128"/>
                          <a:gd name="connsiteY7" fmla="*/ 146296 h 881064"/>
                          <a:gd name="connsiteX8" fmla="*/ 146296 w 1164128"/>
                          <a:gd name="connsiteY8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146296 w 1164128"/>
                          <a:gd name="connsiteY4" fmla="*/ 881064 h 881064"/>
                          <a:gd name="connsiteX5" fmla="*/ 0 w 1164128"/>
                          <a:gd name="connsiteY5" fmla="*/ 734768 h 881064"/>
                          <a:gd name="connsiteX6" fmla="*/ 0 w 1164128"/>
                          <a:gd name="connsiteY6" fmla="*/ 146296 h 881064"/>
                          <a:gd name="connsiteX7" fmla="*/ 146296 w 1164128"/>
                          <a:gd name="connsiteY7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146296 w 1164128"/>
                          <a:gd name="connsiteY3" fmla="*/ 881064 h 881064"/>
                          <a:gd name="connsiteX4" fmla="*/ 0 w 1164128"/>
                          <a:gd name="connsiteY4" fmla="*/ 734768 h 881064"/>
                          <a:gd name="connsiteX5" fmla="*/ 0 w 1164128"/>
                          <a:gd name="connsiteY5" fmla="*/ 146296 h 881064"/>
                          <a:gd name="connsiteX6" fmla="*/ 146296 w 1164128"/>
                          <a:gd name="connsiteY6" fmla="*/ 0 h 8810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164128" h="881064">
                            <a:moveTo>
                              <a:pt x="146296" y="0"/>
                            </a:moveTo>
                            <a:cubicBezTo>
                              <a:pt x="340317" y="25601"/>
                              <a:pt x="994489" y="202247"/>
                              <a:pt x="1164128" y="299901"/>
                            </a:cubicBezTo>
                            <a:lnTo>
                              <a:pt x="1164128" y="585923"/>
                            </a:lnTo>
                            <a:lnTo>
                              <a:pt x="146296" y="881064"/>
                            </a:lnTo>
                            <a:cubicBezTo>
                              <a:pt x="65499" y="881064"/>
                              <a:pt x="0" y="815565"/>
                              <a:pt x="0" y="734768"/>
                            </a:cubicBezTo>
                            <a:lnTo>
                              <a:pt x="0" y="146296"/>
                            </a:lnTo>
                            <a:cubicBezTo>
                              <a:pt x="0" y="65499"/>
                              <a:pt x="65499" y="0"/>
                              <a:pt x="146296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47" name="フリーフォーム: 図形 446">
                        <a:extLst>
                          <a:ext uri="{FF2B5EF4-FFF2-40B4-BE49-F238E27FC236}">
                            <a16:creationId xmlns:a16="http://schemas.microsoft.com/office/drawing/2014/main" id="{9AD82BB1-3436-497D-95B0-00B02097106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412307" y="3148020"/>
                        <a:ext cx="1095548" cy="547691"/>
                      </a:xfrm>
                      <a:custGeom>
                        <a:avLst/>
                        <a:gdLst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220280 w 1164128"/>
                          <a:gd name="connsiteY2" fmla="*/ 22985 h 881064"/>
                          <a:gd name="connsiteX3" fmla="*/ 1164128 w 1164128"/>
                          <a:gd name="connsiteY3" fmla="*/ 299901 h 881064"/>
                          <a:gd name="connsiteX4" fmla="*/ 1164128 w 1164128"/>
                          <a:gd name="connsiteY4" fmla="*/ 585923 h 881064"/>
                          <a:gd name="connsiteX5" fmla="*/ 207781 w 1164128"/>
                          <a:gd name="connsiteY5" fmla="*/ 866507 h 881064"/>
                          <a:gd name="connsiteX6" fmla="*/ 203241 w 1164128"/>
                          <a:gd name="connsiteY6" fmla="*/ 869567 h 881064"/>
                          <a:gd name="connsiteX7" fmla="*/ 146296 w 1164128"/>
                          <a:gd name="connsiteY7" fmla="*/ 881064 h 881064"/>
                          <a:gd name="connsiteX8" fmla="*/ 0 w 1164128"/>
                          <a:gd name="connsiteY8" fmla="*/ 734768 h 881064"/>
                          <a:gd name="connsiteX9" fmla="*/ 0 w 1164128"/>
                          <a:gd name="connsiteY9" fmla="*/ 146296 h 881064"/>
                          <a:gd name="connsiteX10" fmla="*/ 146296 w 1164128"/>
                          <a:gd name="connsiteY10" fmla="*/ 0 h 881064"/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1164128 w 1164128"/>
                          <a:gd name="connsiteY2" fmla="*/ 299901 h 881064"/>
                          <a:gd name="connsiteX3" fmla="*/ 1164128 w 1164128"/>
                          <a:gd name="connsiteY3" fmla="*/ 585923 h 881064"/>
                          <a:gd name="connsiteX4" fmla="*/ 207781 w 1164128"/>
                          <a:gd name="connsiteY4" fmla="*/ 866507 h 881064"/>
                          <a:gd name="connsiteX5" fmla="*/ 203241 w 1164128"/>
                          <a:gd name="connsiteY5" fmla="*/ 869567 h 881064"/>
                          <a:gd name="connsiteX6" fmla="*/ 146296 w 1164128"/>
                          <a:gd name="connsiteY6" fmla="*/ 881064 h 881064"/>
                          <a:gd name="connsiteX7" fmla="*/ 0 w 1164128"/>
                          <a:gd name="connsiteY7" fmla="*/ 734768 h 881064"/>
                          <a:gd name="connsiteX8" fmla="*/ 0 w 1164128"/>
                          <a:gd name="connsiteY8" fmla="*/ 146296 h 881064"/>
                          <a:gd name="connsiteX9" fmla="*/ 146296 w 1164128"/>
                          <a:gd name="connsiteY9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203241 w 1164128"/>
                          <a:gd name="connsiteY4" fmla="*/ 869567 h 881064"/>
                          <a:gd name="connsiteX5" fmla="*/ 146296 w 1164128"/>
                          <a:gd name="connsiteY5" fmla="*/ 881064 h 881064"/>
                          <a:gd name="connsiteX6" fmla="*/ 0 w 1164128"/>
                          <a:gd name="connsiteY6" fmla="*/ 734768 h 881064"/>
                          <a:gd name="connsiteX7" fmla="*/ 0 w 1164128"/>
                          <a:gd name="connsiteY7" fmla="*/ 146296 h 881064"/>
                          <a:gd name="connsiteX8" fmla="*/ 146296 w 1164128"/>
                          <a:gd name="connsiteY8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146296 w 1164128"/>
                          <a:gd name="connsiteY4" fmla="*/ 881064 h 881064"/>
                          <a:gd name="connsiteX5" fmla="*/ 0 w 1164128"/>
                          <a:gd name="connsiteY5" fmla="*/ 734768 h 881064"/>
                          <a:gd name="connsiteX6" fmla="*/ 0 w 1164128"/>
                          <a:gd name="connsiteY6" fmla="*/ 146296 h 881064"/>
                          <a:gd name="connsiteX7" fmla="*/ 146296 w 1164128"/>
                          <a:gd name="connsiteY7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146296 w 1164128"/>
                          <a:gd name="connsiteY3" fmla="*/ 881064 h 881064"/>
                          <a:gd name="connsiteX4" fmla="*/ 0 w 1164128"/>
                          <a:gd name="connsiteY4" fmla="*/ 734768 h 881064"/>
                          <a:gd name="connsiteX5" fmla="*/ 0 w 1164128"/>
                          <a:gd name="connsiteY5" fmla="*/ 146296 h 881064"/>
                          <a:gd name="connsiteX6" fmla="*/ 146296 w 1164128"/>
                          <a:gd name="connsiteY6" fmla="*/ 0 h 8810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164128" h="881064">
                            <a:moveTo>
                              <a:pt x="146296" y="0"/>
                            </a:moveTo>
                            <a:cubicBezTo>
                              <a:pt x="340317" y="25601"/>
                              <a:pt x="994489" y="202247"/>
                              <a:pt x="1164128" y="299901"/>
                            </a:cubicBezTo>
                            <a:lnTo>
                              <a:pt x="1164128" y="585923"/>
                            </a:lnTo>
                            <a:lnTo>
                              <a:pt x="146296" y="881064"/>
                            </a:lnTo>
                            <a:cubicBezTo>
                              <a:pt x="65499" y="881064"/>
                              <a:pt x="0" y="815565"/>
                              <a:pt x="0" y="734768"/>
                            </a:cubicBezTo>
                            <a:lnTo>
                              <a:pt x="0" y="146296"/>
                            </a:lnTo>
                            <a:cubicBezTo>
                              <a:pt x="0" y="65499"/>
                              <a:pt x="65499" y="0"/>
                              <a:pt x="146296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50196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436" name="グループ化 435">
                      <a:extLst>
                        <a:ext uri="{FF2B5EF4-FFF2-40B4-BE49-F238E27FC236}">
                          <a16:creationId xmlns:a16="http://schemas.microsoft.com/office/drawing/2014/main" id="{55AA0CC8-DA62-482E-AB61-0949FA473C48}"/>
                        </a:ext>
                      </a:extLst>
                    </p:cNvPr>
                    <p:cNvGrpSpPr/>
                    <p:nvPr/>
                  </p:nvGrpSpPr>
                  <p:grpSpPr>
                    <a:xfrm rot="4125484" flipH="1">
                      <a:off x="1689491" y="3098494"/>
                      <a:ext cx="279420" cy="168288"/>
                      <a:chOff x="2147780" y="2981332"/>
                      <a:chExt cx="1443132" cy="881064"/>
                    </a:xfrm>
                  </p:grpSpPr>
                  <p:sp>
                    <p:nvSpPr>
                      <p:cNvPr id="444" name="フリーフォーム: 図形 443">
                        <a:extLst>
                          <a:ext uri="{FF2B5EF4-FFF2-40B4-BE49-F238E27FC236}">
                            <a16:creationId xmlns:a16="http://schemas.microsoft.com/office/drawing/2014/main" id="{061F7F5F-B8DB-47FF-96B2-4596E072C25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47780" y="2981332"/>
                        <a:ext cx="1443132" cy="881064"/>
                      </a:xfrm>
                      <a:custGeom>
                        <a:avLst/>
                        <a:gdLst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220280 w 1164128"/>
                          <a:gd name="connsiteY2" fmla="*/ 22985 h 881064"/>
                          <a:gd name="connsiteX3" fmla="*/ 1164128 w 1164128"/>
                          <a:gd name="connsiteY3" fmla="*/ 299901 h 881064"/>
                          <a:gd name="connsiteX4" fmla="*/ 1164128 w 1164128"/>
                          <a:gd name="connsiteY4" fmla="*/ 585923 h 881064"/>
                          <a:gd name="connsiteX5" fmla="*/ 207781 w 1164128"/>
                          <a:gd name="connsiteY5" fmla="*/ 866507 h 881064"/>
                          <a:gd name="connsiteX6" fmla="*/ 203241 w 1164128"/>
                          <a:gd name="connsiteY6" fmla="*/ 869567 h 881064"/>
                          <a:gd name="connsiteX7" fmla="*/ 146296 w 1164128"/>
                          <a:gd name="connsiteY7" fmla="*/ 881064 h 881064"/>
                          <a:gd name="connsiteX8" fmla="*/ 0 w 1164128"/>
                          <a:gd name="connsiteY8" fmla="*/ 734768 h 881064"/>
                          <a:gd name="connsiteX9" fmla="*/ 0 w 1164128"/>
                          <a:gd name="connsiteY9" fmla="*/ 146296 h 881064"/>
                          <a:gd name="connsiteX10" fmla="*/ 146296 w 1164128"/>
                          <a:gd name="connsiteY10" fmla="*/ 0 h 881064"/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1164128 w 1164128"/>
                          <a:gd name="connsiteY2" fmla="*/ 299901 h 881064"/>
                          <a:gd name="connsiteX3" fmla="*/ 1164128 w 1164128"/>
                          <a:gd name="connsiteY3" fmla="*/ 585923 h 881064"/>
                          <a:gd name="connsiteX4" fmla="*/ 207781 w 1164128"/>
                          <a:gd name="connsiteY4" fmla="*/ 866507 h 881064"/>
                          <a:gd name="connsiteX5" fmla="*/ 203241 w 1164128"/>
                          <a:gd name="connsiteY5" fmla="*/ 869567 h 881064"/>
                          <a:gd name="connsiteX6" fmla="*/ 146296 w 1164128"/>
                          <a:gd name="connsiteY6" fmla="*/ 881064 h 881064"/>
                          <a:gd name="connsiteX7" fmla="*/ 0 w 1164128"/>
                          <a:gd name="connsiteY7" fmla="*/ 734768 h 881064"/>
                          <a:gd name="connsiteX8" fmla="*/ 0 w 1164128"/>
                          <a:gd name="connsiteY8" fmla="*/ 146296 h 881064"/>
                          <a:gd name="connsiteX9" fmla="*/ 146296 w 1164128"/>
                          <a:gd name="connsiteY9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203241 w 1164128"/>
                          <a:gd name="connsiteY4" fmla="*/ 869567 h 881064"/>
                          <a:gd name="connsiteX5" fmla="*/ 146296 w 1164128"/>
                          <a:gd name="connsiteY5" fmla="*/ 881064 h 881064"/>
                          <a:gd name="connsiteX6" fmla="*/ 0 w 1164128"/>
                          <a:gd name="connsiteY6" fmla="*/ 734768 h 881064"/>
                          <a:gd name="connsiteX7" fmla="*/ 0 w 1164128"/>
                          <a:gd name="connsiteY7" fmla="*/ 146296 h 881064"/>
                          <a:gd name="connsiteX8" fmla="*/ 146296 w 1164128"/>
                          <a:gd name="connsiteY8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146296 w 1164128"/>
                          <a:gd name="connsiteY4" fmla="*/ 881064 h 881064"/>
                          <a:gd name="connsiteX5" fmla="*/ 0 w 1164128"/>
                          <a:gd name="connsiteY5" fmla="*/ 734768 h 881064"/>
                          <a:gd name="connsiteX6" fmla="*/ 0 w 1164128"/>
                          <a:gd name="connsiteY6" fmla="*/ 146296 h 881064"/>
                          <a:gd name="connsiteX7" fmla="*/ 146296 w 1164128"/>
                          <a:gd name="connsiteY7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146296 w 1164128"/>
                          <a:gd name="connsiteY3" fmla="*/ 881064 h 881064"/>
                          <a:gd name="connsiteX4" fmla="*/ 0 w 1164128"/>
                          <a:gd name="connsiteY4" fmla="*/ 734768 h 881064"/>
                          <a:gd name="connsiteX5" fmla="*/ 0 w 1164128"/>
                          <a:gd name="connsiteY5" fmla="*/ 146296 h 881064"/>
                          <a:gd name="connsiteX6" fmla="*/ 146296 w 1164128"/>
                          <a:gd name="connsiteY6" fmla="*/ 0 h 8810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164128" h="881064">
                            <a:moveTo>
                              <a:pt x="146296" y="0"/>
                            </a:moveTo>
                            <a:cubicBezTo>
                              <a:pt x="340317" y="25601"/>
                              <a:pt x="994489" y="202247"/>
                              <a:pt x="1164128" y="299901"/>
                            </a:cubicBezTo>
                            <a:lnTo>
                              <a:pt x="1164128" y="585923"/>
                            </a:lnTo>
                            <a:lnTo>
                              <a:pt x="146296" y="881064"/>
                            </a:lnTo>
                            <a:cubicBezTo>
                              <a:pt x="65499" y="881064"/>
                              <a:pt x="0" y="815565"/>
                              <a:pt x="0" y="734768"/>
                            </a:cubicBezTo>
                            <a:lnTo>
                              <a:pt x="0" y="146296"/>
                            </a:lnTo>
                            <a:cubicBezTo>
                              <a:pt x="0" y="65499"/>
                              <a:pt x="65499" y="0"/>
                              <a:pt x="146296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45" name="フリーフォーム: 図形 444">
                        <a:extLst>
                          <a:ext uri="{FF2B5EF4-FFF2-40B4-BE49-F238E27FC236}">
                            <a16:creationId xmlns:a16="http://schemas.microsoft.com/office/drawing/2014/main" id="{EA03C337-0244-492E-8D13-D5A1B7C72EF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412319" y="3148018"/>
                        <a:ext cx="1095549" cy="547691"/>
                      </a:xfrm>
                      <a:custGeom>
                        <a:avLst/>
                        <a:gdLst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220280 w 1164128"/>
                          <a:gd name="connsiteY2" fmla="*/ 22985 h 881064"/>
                          <a:gd name="connsiteX3" fmla="*/ 1164128 w 1164128"/>
                          <a:gd name="connsiteY3" fmla="*/ 299901 h 881064"/>
                          <a:gd name="connsiteX4" fmla="*/ 1164128 w 1164128"/>
                          <a:gd name="connsiteY4" fmla="*/ 585923 h 881064"/>
                          <a:gd name="connsiteX5" fmla="*/ 207781 w 1164128"/>
                          <a:gd name="connsiteY5" fmla="*/ 866507 h 881064"/>
                          <a:gd name="connsiteX6" fmla="*/ 203241 w 1164128"/>
                          <a:gd name="connsiteY6" fmla="*/ 869567 h 881064"/>
                          <a:gd name="connsiteX7" fmla="*/ 146296 w 1164128"/>
                          <a:gd name="connsiteY7" fmla="*/ 881064 h 881064"/>
                          <a:gd name="connsiteX8" fmla="*/ 0 w 1164128"/>
                          <a:gd name="connsiteY8" fmla="*/ 734768 h 881064"/>
                          <a:gd name="connsiteX9" fmla="*/ 0 w 1164128"/>
                          <a:gd name="connsiteY9" fmla="*/ 146296 h 881064"/>
                          <a:gd name="connsiteX10" fmla="*/ 146296 w 1164128"/>
                          <a:gd name="connsiteY10" fmla="*/ 0 h 881064"/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1164128 w 1164128"/>
                          <a:gd name="connsiteY2" fmla="*/ 299901 h 881064"/>
                          <a:gd name="connsiteX3" fmla="*/ 1164128 w 1164128"/>
                          <a:gd name="connsiteY3" fmla="*/ 585923 h 881064"/>
                          <a:gd name="connsiteX4" fmla="*/ 207781 w 1164128"/>
                          <a:gd name="connsiteY4" fmla="*/ 866507 h 881064"/>
                          <a:gd name="connsiteX5" fmla="*/ 203241 w 1164128"/>
                          <a:gd name="connsiteY5" fmla="*/ 869567 h 881064"/>
                          <a:gd name="connsiteX6" fmla="*/ 146296 w 1164128"/>
                          <a:gd name="connsiteY6" fmla="*/ 881064 h 881064"/>
                          <a:gd name="connsiteX7" fmla="*/ 0 w 1164128"/>
                          <a:gd name="connsiteY7" fmla="*/ 734768 h 881064"/>
                          <a:gd name="connsiteX8" fmla="*/ 0 w 1164128"/>
                          <a:gd name="connsiteY8" fmla="*/ 146296 h 881064"/>
                          <a:gd name="connsiteX9" fmla="*/ 146296 w 1164128"/>
                          <a:gd name="connsiteY9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203241 w 1164128"/>
                          <a:gd name="connsiteY4" fmla="*/ 869567 h 881064"/>
                          <a:gd name="connsiteX5" fmla="*/ 146296 w 1164128"/>
                          <a:gd name="connsiteY5" fmla="*/ 881064 h 881064"/>
                          <a:gd name="connsiteX6" fmla="*/ 0 w 1164128"/>
                          <a:gd name="connsiteY6" fmla="*/ 734768 h 881064"/>
                          <a:gd name="connsiteX7" fmla="*/ 0 w 1164128"/>
                          <a:gd name="connsiteY7" fmla="*/ 146296 h 881064"/>
                          <a:gd name="connsiteX8" fmla="*/ 146296 w 1164128"/>
                          <a:gd name="connsiteY8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146296 w 1164128"/>
                          <a:gd name="connsiteY4" fmla="*/ 881064 h 881064"/>
                          <a:gd name="connsiteX5" fmla="*/ 0 w 1164128"/>
                          <a:gd name="connsiteY5" fmla="*/ 734768 h 881064"/>
                          <a:gd name="connsiteX6" fmla="*/ 0 w 1164128"/>
                          <a:gd name="connsiteY6" fmla="*/ 146296 h 881064"/>
                          <a:gd name="connsiteX7" fmla="*/ 146296 w 1164128"/>
                          <a:gd name="connsiteY7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146296 w 1164128"/>
                          <a:gd name="connsiteY3" fmla="*/ 881064 h 881064"/>
                          <a:gd name="connsiteX4" fmla="*/ 0 w 1164128"/>
                          <a:gd name="connsiteY4" fmla="*/ 734768 h 881064"/>
                          <a:gd name="connsiteX5" fmla="*/ 0 w 1164128"/>
                          <a:gd name="connsiteY5" fmla="*/ 146296 h 881064"/>
                          <a:gd name="connsiteX6" fmla="*/ 146296 w 1164128"/>
                          <a:gd name="connsiteY6" fmla="*/ 0 h 8810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164128" h="881064">
                            <a:moveTo>
                              <a:pt x="146296" y="0"/>
                            </a:moveTo>
                            <a:cubicBezTo>
                              <a:pt x="340317" y="25601"/>
                              <a:pt x="994489" y="202247"/>
                              <a:pt x="1164128" y="299901"/>
                            </a:cubicBezTo>
                            <a:lnTo>
                              <a:pt x="1164128" y="585923"/>
                            </a:lnTo>
                            <a:lnTo>
                              <a:pt x="146296" y="881064"/>
                            </a:lnTo>
                            <a:cubicBezTo>
                              <a:pt x="65499" y="881064"/>
                              <a:pt x="0" y="815565"/>
                              <a:pt x="0" y="734768"/>
                            </a:cubicBezTo>
                            <a:lnTo>
                              <a:pt x="0" y="146296"/>
                            </a:lnTo>
                            <a:cubicBezTo>
                              <a:pt x="0" y="65499"/>
                              <a:pt x="65499" y="0"/>
                              <a:pt x="146296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50196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437" name="グループ化 436">
                      <a:extLst>
                        <a:ext uri="{FF2B5EF4-FFF2-40B4-BE49-F238E27FC236}">
                          <a16:creationId xmlns:a16="http://schemas.microsoft.com/office/drawing/2014/main" id="{07F902EF-4B7F-467E-97AD-16F972726B9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540248" y="2990850"/>
                      <a:ext cx="199366" cy="171215"/>
                      <a:chOff x="2426796" y="2981326"/>
                      <a:chExt cx="1164128" cy="881064"/>
                    </a:xfrm>
                  </p:grpSpPr>
                  <p:sp>
                    <p:nvSpPr>
                      <p:cNvPr id="442" name="フリーフォーム: 図形 441">
                        <a:extLst>
                          <a:ext uri="{FF2B5EF4-FFF2-40B4-BE49-F238E27FC236}">
                            <a16:creationId xmlns:a16="http://schemas.microsoft.com/office/drawing/2014/main" id="{BD9FB3E1-14B3-42E4-A742-3CCF555F0FD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426796" y="2981326"/>
                        <a:ext cx="1164128" cy="881064"/>
                      </a:xfrm>
                      <a:custGeom>
                        <a:avLst/>
                        <a:gdLst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220280 w 1164128"/>
                          <a:gd name="connsiteY2" fmla="*/ 22985 h 881064"/>
                          <a:gd name="connsiteX3" fmla="*/ 1164128 w 1164128"/>
                          <a:gd name="connsiteY3" fmla="*/ 299901 h 881064"/>
                          <a:gd name="connsiteX4" fmla="*/ 1164128 w 1164128"/>
                          <a:gd name="connsiteY4" fmla="*/ 585923 h 881064"/>
                          <a:gd name="connsiteX5" fmla="*/ 207781 w 1164128"/>
                          <a:gd name="connsiteY5" fmla="*/ 866507 h 881064"/>
                          <a:gd name="connsiteX6" fmla="*/ 203241 w 1164128"/>
                          <a:gd name="connsiteY6" fmla="*/ 869567 h 881064"/>
                          <a:gd name="connsiteX7" fmla="*/ 146296 w 1164128"/>
                          <a:gd name="connsiteY7" fmla="*/ 881064 h 881064"/>
                          <a:gd name="connsiteX8" fmla="*/ 0 w 1164128"/>
                          <a:gd name="connsiteY8" fmla="*/ 734768 h 881064"/>
                          <a:gd name="connsiteX9" fmla="*/ 0 w 1164128"/>
                          <a:gd name="connsiteY9" fmla="*/ 146296 h 881064"/>
                          <a:gd name="connsiteX10" fmla="*/ 146296 w 1164128"/>
                          <a:gd name="connsiteY10" fmla="*/ 0 h 881064"/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1164128 w 1164128"/>
                          <a:gd name="connsiteY2" fmla="*/ 299901 h 881064"/>
                          <a:gd name="connsiteX3" fmla="*/ 1164128 w 1164128"/>
                          <a:gd name="connsiteY3" fmla="*/ 585923 h 881064"/>
                          <a:gd name="connsiteX4" fmla="*/ 207781 w 1164128"/>
                          <a:gd name="connsiteY4" fmla="*/ 866507 h 881064"/>
                          <a:gd name="connsiteX5" fmla="*/ 203241 w 1164128"/>
                          <a:gd name="connsiteY5" fmla="*/ 869567 h 881064"/>
                          <a:gd name="connsiteX6" fmla="*/ 146296 w 1164128"/>
                          <a:gd name="connsiteY6" fmla="*/ 881064 h 881064"/>
                          <a:gd name="connsiteX7" fmla="*/ 0 w 1164128"/>
                          <a:gd name="connsiteY7" fmla="*/ 734768 h 881064"/>
                          <a:gd name="connsiteX8" fmla="*/ 0 w 1164128"/>
                          <a:gd name="connsiteY8" fmla="*/ 146296 h 881064"/>
                          <a:gd name="connsiteX9" fmla="*/ 146296 w 1164128"/>
                          <a:gd name="connsiteY9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203241 w 1164128"/>
                          <a:gd name="connsiteY4" fmla="*/ 869567 h 881064"/>
                          <a:gd name="connsiteX5" fmla="*/ 146296 w 1164128"/>
                          <a:gd name="connsiteY5" fmla="*/ 881064 h 881064"/>
                          <a:gd name="connsiteX6" fmla="*/ 0 w 1164128"/>
                          <a:gd name="connsiteY6" fmla="*/ 734768 h 881064"/>
                          <a:gd name="connsiteX7" fmla="*/ 0 w 1164128"/>
                          <a:gd name="connsiteY7" fmla="*/ 146296 h 881064"/>
                          <a:gd name="connsiteX8" fmla="*/ 146296 w 1164128"/>
                          <a:gd name="connsiteY8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146296 w 1164128"/>
                          <a:gd name="connsiteY4" fmla="*/ 881064 h 881064"/>
                          <a:gd name="connsiteX5" fmla="*/ 0 w 1164128"/>
                          <a:gd name="connsiteY5" fmla="*/ 734768 h 881064"/>
                          <a:gd name="connsiteX6" fmla="*/ 0 w 1164128"/>
                          <a:gd name="connsiteY6" fmla="*/ 146296 h 881064"/>
                          <a:gd name="connsiteX7" fmla="*/ 146296 w 1164128"/>
                          <a:gd name="connsiteY7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146296 w 1164128"/>
                          <a:gd name="connsiteY3" fmla="*/ 881064 h 881064"/>
                          <a:gd name="connsiteX4" fmla="*/ 0 w 1164128"/>
                          <a:gd name="connsiteY4" fmla="*/ 734768 h 881064"/>
                          <a:gd name="connsiteX5" fmla="*/ 0 w 1164128"/>
                          <a:gd name="connsiteY5" fmla="*/ 146296 h 881064"/>
                          <a:gd name="connsiteX6" fmla="*/ 146296 w 1164128"/>
                          <a:gd name="connsiteY6" fmla="*/ 0 h 8810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164128" h="881064">
                            <a:moveTo>
                              <a:pt x="146296" y="0"/>
                            </a:moveTo>
                            <a:cubicBezTo>
                              <a:pt x="340317" y="25601"/>
                              <a:pt x="994489" y="202247"/>
                              <a:pt x="1164128" y="299901"/>
                            </a:cubicBezTo>
                            <a:lnTo>
                              <a:pt x="1164128" y="585923"/>
                            </a:lnTo>
                            <a:lnTo>
                              <a:pt x="146296" y="881064"/>
                            </a:lnTo>
                            <a:cubicBezTo>
                              <a:pt x="65499" y="881064"/>
                              <a:pt x="0" y="815565"/>
                              <a:pt x="0" y="734768"/>
                            </a:cubicBezTo>
                            <a:lnTo>
                              <a:pt x="0" y="146296"/>
                            </a:lnTo>
                            <a:cubicBezTo>
                              <a:pt x="0" y="65499"/>
                              <a:pt x="65499" y="0"/>
                              <a:pt x="146296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43" name="フリーフォーム: 図形 442">
                        <a:extLst>
                          <a:ext uri="{FF2B5EF4-FFF2-40B4-BE49-F238E27FC236}">
                            <a16:creationId xmlns:a16="http://schemas.microsoft.com/office/drawing/2014/main" id="{2F655913-9320-4CE3-802D-338B71B9B3E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554745" y="3148013"/>
                        <a:ext cx="953138" cy="547690"/>
                      </a:xfrm>
                      <a:custGeom>
                        <a:avLst/>
                        <a:gdLst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220280 w 1164128"/>
                          <a:gd name="connsiteY2" fmla="*/ 22985 h 881064"/>
                          <a:gd name="connsiteX3" fmla="*/ 1164128 w 1164128"/>
                          <a:gd name="connsiteY3" fmla="*/ 299901 h 881064"/>
                          <a:gd name="connsiteX4" fmla="*/ 1164128 w 1164128"/>
                          <a:gd name="connsiteY4" fmla="*/ 585923 h 881064"/>
                          <a:gd name="connsiteX5" fmla="*/ 207781 w 1164128"/>
                          <a:gd name="connsiteY5" fmla="*/ 866507 h 881064"/>
                          <a:gd name="connsiteX6" fmla="*/ 203241 w 1164128"/>
                          <a:gd name="connsiteY6" fmla="*/ 869567 h 881064"/>
                          <a:gd name="connsiteX7" fmla="*/ 146296 w 1164128"/>
                          <a:gd name="connsiteY7" fmla="*/ 881064 h 881064"/>
                          <a:gd name="connsiteX8" fmla="*/ 0 w 1164128"/>
                          <a:gd name="connsiteY8" fmla="*/ 734768 h 881064"/>
                          <a:gd name="connsiteX9" fmla="*/ 0 w 1164128"/>
                          <a:gd name="connsiteY9" fmla="*/ 146296 h 881064"/>
                          <a:gd name="connsiteX10" fmla="*/ 146296 w 1164128"/>
                          <a:gd name="connsiteY10" fmla="*/ 0 h 881064"/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1164128 w 1164128"/>
                          <a:gd name="connsiteY2" fmla="*/ 299901 h 881064"/>
                          <a:gd name="connsiteX3" fmla="*/ 1164128 w 1164128"/>
                          <a:gd name="connsiteY3" fmla="*/ 585923 h 881064"/>
                          <a:gd name="connsiteX4" fmla="*/ 207781 w 1164128"/>
                          <a:gd name="connsiteY4" fmla="*/ 866507 h 881064"/>
                          <a:gd name="connsiteX5" fmla="*/ 203241 w 1164128"/>
                          <a:gd name="connsiteY5" fmla="*/ 869567 h 881064"/>
                          <a:gd name="connsiteX6" fmla="*/ 146296 w 1164128"/>
                          <a:gd name="connsiteY6" fmla="*/ 881064 h 881064"/>
                          <a:gd name="connsiteX7" fmla="*/ 0 w 1164128"/>
                          <a:gd name="connsiteY7" fmla="*/ 734768 h 881064"/>
                          <a:gd name="connsiteX8" fmla="*/ 0 w 1164128"/>
                          <a:gd name="connsiteY8" fmla="*/ 146296 h 881064"/>
                          <a:gd name="connsiteX9" fmla="*/ 146296 w 1164128"/>
                          <a:gd name="connsiteY9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203241 w 1164128"/>
                          <a:gd name="connsiteY4" fmla="*/ 869567 h 881064"/>
                          <a:gd name="connsiteX5" fmla="*/ 146296 w 1164128"/>
                          <a:gd name="connsiteY5" fmla="*/ 881064 h 881064"/>
                          <a:gd name="connsiteX6" fmla="*/ 0 w 1164128"/>
                          <a:gd name="connsiteY6" fmla="*/ 734768 h 881064"/>
                          <a:gd name="connsiteX7" fmla="*/ 0 w 1164128"/>
                          <a:gd name="connsiteY7" fmla="*/ 146296 h 881064"/>
                          <a:gd name="connsiteX8" fmla="*/ 146296 w 1164128"/>
                          <a:gd name="connsiteY8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146296 w 1164128"/>
                          <a:gd name="connsiteY4" fmla="*/ 881064 h 881064"/>
                          <a:gd name="connsiteX5" fmla="*/ 0 w 1164128"/>
                          <a:gd name="connsiteY5" fmla="*/ 734768 h 881064"/>
                          <a:gd name="connsiteX6" fmla="*/ 0 w 1164128"/>
                          <a:gd name="connsiteY6" fmla="*/ 146296 h 881064"/>
                          <a:gd name="connsiteX7" fmla="*/ 146296 w 1164128"/>
                          <a:gd name="connsiteY7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146296 w 1164128"/>
                          <a:gd name="connsiteY3" fmla="*/ 881064 h 881064"/>
                          <a:gd name="connsiteX4" fmla="*/ 0 w 1164128"/>
                          <a:gd name="connsiteY4" fmla="*/ 734768 h 881064"/>
                          <a:gd name="connsiteX5" fmla="*/ 0 w 1164128"/>
                          <a:gd name="connsiteY5" fmla="*/ 146296 h 881064"/>
                          <a:gd name="connsiteX6" fmla="*/ 146296 w 1164128"/>
                          <a:gd name="connsiteY6" fmla="*/ 0 h 8810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164128" h="881064">
                            <a:moveTo>
                              <a:pt x="146296" y="0"/>
                            </a:moveTo>
                            <a:cubicBezTo>
                              <a:pt x="340317" y="25601"/>
                              <a:pt x="994489" y="202247"/>
                              <a:pt x="1164128" y="299901"/>
                            </a:cubicBezTo>
                            <a:lnTo>
                              <a:pt x="1164128" y="585923"/>
                            </a:lnTo>
                            <a:lnTo>
                              <a:pt x="146296" y="881064"/>
                            </a:lnTo>
                            <a:cubicBezTo>
                              <a:pt x="65499" y="881064"/>
                              <a:pt x="0" y="815565"/>
                              <a:pt x="0" y="734768"/>
                            </a:cubicBezTo>
                            <a:lnTo>
                              <a:pt x="0" y="146296"/>
                            </a:lnTo>
                            <a:cubicBezTo>
                              <a:pt x="0" y="65499"/>
                              <a:pt x="65499" y="0"/>
                              <a:pt x="146296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50196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438" name="グループ化 437">
                      <a:extLst>
                        <a:ext uri="{FF2B5EF4-FFF2-40B4-BE49-F238E27FC236}">
                          <a16:creationId xmlns:a16="http://schemas.microsoft.com/office/drawing/2014/main" id="{19F1B8F7-AD1D-4277-AE1E-474CA0488CD3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1760821" y="2990850"/>
                      <a:ext cx="199366" cy="171215"/>
                      <a:chOff x="2426796" y="2981326"/>
                      <a:chExt cx="1164128" cy="881064"/>
                    </a:xfrm>
                  </p:grpSpPr>
                  <p:sp>
                    <p:nvSpPr>
                      <p:cNvPr id="440" name="フリーフォーム: 図形 439">
                        <a:extLst>
                          <a:ext uri="{FF2B5EF4-FFF2-40B4-BE49-F238E27FC236}">
                            <a16:creationId xmlns:a16="http://schemas.microsoft.com/office/drawing/2014/main" id="{95ADC2DA-29FC-42D7-900A-FB17E853AFE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426796" y="2981326"/>
                        <a:ext cx="1164128" cy="881064"/>
                      </a:xfrm>
                      <a:custGeom>
                        <a:avLst/>
                        <a:gdLst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220280 w 1164128"/>
                          <a:gd name="connsiteY2" fmla="*/ 22985 h 881064"/>
                          <a:gd name="connsiteX3" fmla="*/ 1164128 w 1164128"/>
                          <a:gd name="connsiteY3" fmla="*/ 299901 h 881064"/>
                          <a:gd name="connsiteX4" fmla="*/ 1164128 w 1164128"/>
                          <a:gd name="connsiteY4" fmla="*/ 585923 h 881064"/>
                          <a:gd name="connsiteX5" fmla="*/ 207781 w 1164128"/>
                          <a:gd name="connsiteY5" fmla="*/ 866507 h 881064"/>
                          <a:gd name="connsiteX6" fmla="*/ 203241 w 1164128"/>
                          <a:gd name="connsiteY6" fmla="*/ 869567 h 881064"/>
                          <a:gd name="connsiteX7" fmla="*/ 146296 w 1164128"/>
                          <a:gd name="connsiteY7" fmla="*/ 881064 h 881064"/>
                          <a:gd name="connsiteX8" fmla="*/ 0 w 1164128"/>
                          <a:gd name="connsiteY8" fmla="*/ 734768 h 881064"/>
                          <a:gd name="connsiteX9" fmla="*/ 0 w 1164128"/>
                          <a:gd name="connsiteY9" fmla="*/ 146296 h 881064"/>
                          <a:gd name="connsiteX10" fmla="*/ 146296 w 1164128"/>
                          <a:gd name="connsiteY10" fmla="*/ 0 h 881064"/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1164128 w 1164128"/>
                          <a:gd name="connsiteY2" fmla="*/ 299901 h 881064"/>
                          <a:gd name="connsiteX3" fmla="*/ 1164128 w 1164128"/>
                          <a:gd name="connsiteY3" fmla="*/ 585923 h 881064"/>
                          <a:gd name="connsiteX4" fmla="*/ 207781 w 1164128"/>
                          <a:gd name="connsiteY4" fmla="*/ 866507 h 881064"/>
                          <a:gd name="connsiteX5" fmla="*/ 203241 w 1164128"/>
                          <a:gd name="connsiteY5" fmla="*/ 869567 h 881064"/>
                          <a:gd name="connsiteX6" fmla="*/ 146296 w 1164128"/>
                          <a:gd name="connsiteY6" fmla="*/ 881064 h 881064"/>
                          <a:gd name="connsiteX7" fmla="*/ 0 w 1164128"/>
                          <a:gd name="connsiteY7" fmla="*/ 734768 h 881064"/>
                          <a:gd name="connsiteX8" fmla="*/ 0 w 1164128"/>
                          <a:gd name="connsiteY8" fmla="*/ 146296 h 881064"/>
                          <a:gd name="connsiteX9" fmla="*/ 146296 w 1164128"/>
                          <a:gd name="connsiteY9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203241 w 1164128"/>
                          <a:gd name="connsiteY4" fmla="*/ 869567 h 881064"/>
                          <a:gd name="connsiteX5" fmla="*/ 146296 w 1164128"/>
                          <a:gd name="connsiteY5" fmla="*/ 881064 h 881064"/>
                          <a:gd name="connsiteX6" fmla="*/ 0 w 1164128"/>
                          <a:gd name="connsiteY6" fmla="*/ 734768 h 881064"/>
                          <a:gd name="connsiteX7" fmla="*/ 0 w 1164128"/>
                          <a:gd name="connsiteY7" fmla="*/ 146296 h 881064"/>
                          <a:gd name="connsiteX8" fmla="*/ 146296 w 1164128"/>
                          <a:gd name="connsiteY8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146296 w 1164128"/>
                          <a:gd name="connsiteY4" fmla="*/ 881064 h 881064"/>
                          <a:gd name="connsiteX5" fmla="*/ 0 w 1164128"/>
                          <a:gd name="connsiteY5" fmla="*/ 734768 h 881064"/>
                          <a:gd name="connsiteX6" fmla="*/ 0 w 1164128"/>
                          <a:gd name="connsiteY6" fmla="*/ 146296 h 881064"/>
                          <a:gd name="connsiteX7" fmla="*/ 146296 w 1164128"/>
                          <a:gd name="connsiteY7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146296 w 1164128"/>
                          <a:gd name="connsiteY3" fmla="*/ 881064 h 881064"/>
                          <a:gd name="connsiteX4" fmla="*/ 0 w 1164128"/>
                          <a:gd name="connsiteY4" fmla="*/ 734768 h 881064"/>
                          <a:gd name="connsiteX5" fmla="*/ 0 w 1164128"/>
                          <a:gd name="connsiteY5" fmla="*/ 146296 h 881064"/>
                          <a:gd name="connsiteX6" fmla="*/ 146296 w 1164128"/>
                          <a:gd name="connsiteY6" fmla="*/ 0 h 8810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164128" h="881064">
                            <a:moveTo>
                              <a:pt x="146296" y="0"/>
                            </a:moveTo>
                            <a:cubicBezTo>
                              <a:pt x="340317" y="25601"/>
                              <a:pt x="994489" y="202247"/>
                              <a:pt x="1164128" y="299901"/>
                            </a:cubicBezTo>
                            <a:lnTo>
                              <a:pt x="1164128" y="585923"/>
                            </a:lnTo>
                            <a:lnTo>
                              <a:pt x="146296" y="881064"/>
                            </a:lnTo>
                            <a:cubicBezTo>
                              <a:pt x="65499" y="881064"/>
                              <a:pt x="0" y="815565"/>
                              <a:pt x="0" y="734768"/>
                            </a:cubicBezTo>
                            <a:lnTo>
                              <a:pt x="0" y="146296"/>
                            </a:lnTo>
                            <a:cubicBezTo>
                              <a:pt x="0" y="65499"/>
                              <a:pt x="65499" y="0"/>
                              <a:pt x="146296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41" name="フリーフォーム: 図形 440">
                        <a:extLst>
                          <a:ext uri="{FF2B5EF4-FFF2-40B4-BE49-F238E27FC236}">
                            <a16:creationId xmlns:a16="http://schemas.microsoft.com/office/drawing/2014/main" id="{564C8F4F-741E-4F17-9C5F-B31AF08EE58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554745" y="3148013"/>
                        <a:ext cx="953138" cy="547690"/>
                      </a:xfrm>
                      <a:custGeom>
                        <a:avLst/>
                        <a:gdLst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220280 w 1164128"/>
                          <a:gd name="connsiteY2" fmla="*/ 22985 h 881064"/>
                          <a:gd name="connsiteX3" fmla="*/ 1164128 w 1164128"/>
                          <a:gd name="connsiteY3" fmla="*/ 299901 h 881064"/>
                          <a:gd name="connsiteX4" fmla="*/ 1164128 w 1164128"/>
                          <a:gd name="connsiteY4" fmla="*/ 585923 h 881064"/>
                          <a:gd name="connsiteX5" fmla="*/ 207781 w 1164128"/>
                          <a:gd name="connsiteY5" fmla="*/ 866507 h 881064"/>
                          <a:gd name="connsiteX6" fmla="*/ 203241 w 1164128"/>
                          <a:gd name="connsiteY6" fmla="*/ 869567 h 881064"/>
                          <a:gd name="connsiteX7" fmla="*/ 146296 w 1164128"/>
                          <a:gd name="connsiteY7" fmla="*/ 881064 h 881064"/>
                          <a:gd name="connsiteX8" fmla="*/ 0 w 1164128"/>
                          <a:gd name="connsiteY8" fmla="*/ 734768 h 881064"/>
                          <a:gd name="connsiteX9" fmla="*/ 0 w 1164128"/>
                          <a:gd name="connsiteY9" fmla="*/ 146296 h 881064"/>
                          <a:gd name="connsiteX10" fmla="*/ 146296 w 1164128"/>
                          <a:gd name="connsiteY10" fmla="*/ 0 h 881064"/>
                          <a:gd name="connsiteX0" fmla="*/ 146296 w 1164128"/>
                          <a:gd name="connsiteY0" fmla="*/ 0 h 881064"/>
                          <a:gd name="connsiteX1" fmla="*/ 203241 w 1164128"/>
                          <a:gd name="connsiteY1" fmla="*/ 11497 h 881064"/>
                          <a:gd name="connsiteX2" fmla="*/ 1164128 w 1164128"/>
                          <a:gd name="connsiteY2" fmla="*/ 299901 h 881064"/>
                          <a:gd name="connsiteX3" fmla="*/ 1164128 w 1164128"/>
                          <a:gd name="connsiteY3" fmla="*/ 585923 h 881064"/>
                          <a:gd name="connsiteX4" fmla="*/ 207781 w 1164128"/>
                          <a:gd name="connsiteY4" fmla="*/ 866507 h 881064"/>
                          <a:gd name="connsiteX5" fmla="*/ 203241 w 1164128"/>
                          <a:gd name="connsiteY5" fmla="*/ 869567 h 881064"/>
                          <a:gd name="connsiteX6" fmla="*/ 146296 w 1164128"/>
                          <a:gd name="connsiteY6" fmla="*/ 881064 h 881064"/>
                          <a:gd name="connsiteX7" fmla="*/ 0 w 1164128"/>
                          <a:gd name="connsiteY7" fmla="*/ 734768 h 881064"/>
                          <a:gd name="connsiteX8" fmla="*/ 0 w 1164128"/>
                          <a:gd name="connsiteY8" fmla="*/ 146296 h 881064"/>
                          <a:gd name="connsiteX9" fmla="*/ 146296 w 1164128"/>
                          <a:gd name="connsiteY9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203241 w 1164128"/>
                          <a:gd name="connsiteY4" fmla="*/ 869567 h 881064"/>
                          <a:gd name="connsiteX5" fmla="*/ 146296 w 1164128"/>
                          <a:gd name="connsiteY5" fmla="*/ 881064 h 881064"/>
                          <a:gd name="connsiteX6" fmla="*/ 0 w 1164128"/>
                          <a:gd name="connsiteY6" fmla="*/ 734768 h 881064"/>
                          <a:gd name="connsiteX7" fmla="*/ 0 w 1164128"/>
                          <a:gd name="connsiteY7" fmla="*/ 146296 h 881064"/>
                          <a:gd name="connsiteX8" fmla="*/ 146296 w 1164128"/>
                          <a:gd name="connsiteY8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207781 w 1164128"/>
                          <a:gd name="connsiteY3" fmla="*/ 866507 h 881064"/>
                          <a:gd name="connsiteX4" fmla="*/ 146296 w 1164128"/>
                          <a:gd name="connsiteY4" fmla="*/ 881064 h 881064"/>
                          <a:gd name="connsiteX5" fmla="*/ 0 w 1164128"/>
                          <a:gd name="connsiteY5" fmla="*/ 734768 h 881064"/>
                          <a:gd name="connsiteX6" fmla="*/ 0 w 1164128"/>
                          <a:gd name="connsiteY6" fmla="*/ 146296 h 881064"/>
                          <a:gd name="connsiteX7" fmla="*/ 146296 w 1164128"/>
                          <a:gd name="connsiteY7" fmla="*/ 0 h 881064"/>
                          <a:gd name="connsiteX0" fmla="*/ 146296 w 1164128"/>
                          <a:gd name="connsiteY0" fmla="*/ 0 h 881064"/>
                          <a:gd name="connsiteX1" fmla="*/ 1164128 w 1164128"/>
                          <a:gd name="connsiteY1" fmla="*/ 299901 h 881064"/>
                          <a:gd name="connsiteX2" fmla="*/ 1164128 w 1164128"/>
                          <a:gd name="connsiteY2" fmla="*/ 585923 h 881064"/>
                          <a:gd name="connsiteX3" fmla="*/ 146296 w 1164128"/>
                          <a:gd name="connsiteY3" fmla="*/ 881064 h 881064"/>
                          <a:gd name="connsiteX4" fmla="*/ 0 w 1164128"/>
                          <a:gd name="connsiteY4" fmla="*/ 734768 h 881064"/>
                          <a:gd name="connsiteX5" fmla="*/ 0 w 1164128"/>
                          <a:gd name="connsiteY5" fmla="*/ 146296 h 881064"/>
                          <a:gd name="connsiteX6" fmla="*/ 146296 w 1164128"/>
                          <a:gd name="connsiteY6" fmla="*/ 0 h 8810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164128" h="881064">
                            <a:moveTo>
                              <a:pt x="146296" y="0"/>
                            </a:moveTo>
                            <a:cubicBezTo>
                              <a:pt x="340317" y="25601"/>
                              <a:pt x="994489" y="202247"/>
                              <a:pt x="1164128" y="299901"/>
                            </a:cubicBezTo>
                            <a:lnTo>
                              <a:pt x="1164128" y="585923"/>
                            </a:lnTo>
                            <a:lnTo>
                              <a:pt x="146296" y="881064"/>
                            </a:lnTo>
                            <a:cubicBezTo>
                              <a:pt x="65499" y="881064"/>
                              <a:pt x="0" y="815565"/>
                              <a:pt x="0" y="734768"/>
                            </a:cubicBezTo>
                            <a:lnTo>
                              <a:pt x="0" y="146296"/>
                            </a:lnTo>
                            <a:cubicBezTo>
                              <a:pt x="0" y="65499"/>
                              <a:pt x="65499" y="0"/>
                              <a:pt x="146296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50196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439" name="四角形: 角を丸くする 438">
                      <a:extLst>
                        <a:ext uri="{FF2B5EF4-FFF2-40B4-BE49-F238E27FC236}">
                          <a16:creationId xmlns:a16="http://schemas.microsoft.com/office/drawing/2014/main" id="{BEE7E853-764A-44D9-A089-D015517B70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02401" y="3020273"/>
                      <a:ext cx="99137" cy="109729"/>
                    </a:xfrm>
                    <a:prstGeom prst="roundRect">
                      <a:avLst>
                        <a:gd name="adj" fmla="val 31190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48" name="楕円 447">
                    <a:extLst>
                      <a:ext uri="{FF2B5EF4-FFF2-40B4-BE49-F238E27FC236}">
                        <a16:creationId xmlns:a16="http://schemas.microsoft.com/office/drawing/2014/main" id="{BD0BABFC-E940-4E4E-824B-5DEDFD51063F}"/>
                      </a:ext>
                    </a:extLst>
                  </p:cNvPr>
                  <p:cNvSpPr/>
                  <p:nvPr/>
                </p:nvSpPr>
                <p:spPr>
                  <a:xfrm>
                    <a:off x="881665" y="3365501"/>
                    <a:ext cx="63406" cy="63404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9" name="楕円 448">
                    <a:extLst>
                      <a:ext uri="{FF2B5EF4-FFF2-40B4-BE49-F238E27FC236}">
                        <a16:creationId xmlns:a16="http://schemas.microsoft.com/office/drawing/2014/main" id="{757A1DB0-526F-46A4-A77D-4C6A22F5A291}"/>
                      </a:ext>
                    </a:extLst>
                  </p:cNvPr>
                  <p:cNvSpPr/>
                  <p:nvPr/>
                </p:nvSpPr>
                <p:spPr>
                  <a:xfrm>
                    <a:off x="881665" y="3149601"/>
                    <a:ext cx="63406" cy="63404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0" name="楕円 449">
                    <a:extLst>
                      <a:ext uri="{FF2B5EF4-FFF2-40B4-BE49-F238E27FC236}">
                        <a16:creationId xmlns:a16="http://schemas.microsoft.com/office/drawing/2014/main" id="{4348F0E2-8E53-401D-A62D-C539C7E64DCE}"/>
                      </a:ext>
                    </a:extLst>
                  </p:cNvPr>
                  <p:cNvSpPr/>
                  <p:nvPr/>
                </p:nvSpPr>
                <p:spPr>
                  <a:xfrm>
                    <a:off x="881665" y="2940051"/>
                    <a:ext cx="63406" cy="63404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" name="グループ化 4">
                  <a:extLst>
                    <a:ext uri="{FF2B5EF4-FFF2-40B4-BE49-F238E27FC236}">
                      <a16:creationId xmlns:a16="http://schemas.microsoft.com/office/drawing/2014/main" id="{F2214041-3461-474B-B845-1412AAB4CAC3}"/>
                    </a:ext>
                  </a:extLst>
                </p:cNvPr>
                <p:cNvGrpSpPr/>
                <p:nvPr/>
              </p:nvGrpSpPr>
              <p:grpSpPr>
                <a:xfrm>
                  <a:off x="1374304" y="1140658"/>
                  <a:ext cx="1297181" cy="1340465"/>
                  <a:chOff x="4260278" y="1003492"/>
                  <a:chExt cx="1297181" cy="1340465"/>
                </a:xfrm>
              </p:grpSpPr>
              <p:sp>
                <p:nvSpPr>
                  <p:cNvPr id="38" name="円/楕円 373">
                    <a:extLst>
                      <a:ext uri="{FF2B5EF4-FFF2-40B4-BE49-F238E27FC236}">
                        <a16:creationId xmlns:a16="http://schemas.microsoft.com/office/drawing/2014/main" id="{D26AA2ED-E034-4321-A094-4A206A7BD3D3}"/>
                      </a:ext>
                    </a:extLst>
                  </p:cNvPr>
                  <p:cNvSpPr/>
                  <p:nvPr/>
                </p:nvSpPr>
                <p:spPr>
                  <a:xfrm>
                    <a:off x="4328842" y="1003492"/>
                    <a:ext cx="1146281" cy="114628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" name="月 823">
                    <a:extLst>
                      <a:ext uri="{FF2B5EF4-FFF2-40B4-BE49-F238E27FC236}">
                        <a16:creationId xmlns:a16="http://schemas.microsoft.com/office/drawing/2014/main" id="{D22E9E2E-E58C-4FE5-AEDA-1853BA140C0D}"/>
                      </a:ext>
                    </a:extLst>
                  </p:cNvPr>
                  <p:cNvSpPr/>
                  <p:nvPr/>
                </p:nvSpPr>
                <p:spPr>
                  <a:xfrm flipH="1">
                    <a:off x="4260278" y="1476890"/>
                    <a:ext cx="644357" cy="8670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5608" h="586168">
                        <a:moveTo>
                          <a:pt x="286452" y="0"/>
                        </a:moveTo>
                        <a:cubicBezTo>
                          <a:pt x="199276" y="192948"/>
                          <a:pt x="263638" y="433147"/>
                          <a:pt x="435608" y="556657"/>
                        </a:cubicBezTo>
                        <a:lnTo>
                          <a:pt x="435608" y="556658"/>
                        </a:lnTo>
                        <a:cubicBezTo>
                          <a:pt x="355652" y="578082"/>
                          <a:pt x="273439" y="556463"/>
                          <a:pt x="210751" y="504343"/>
                        </a:cubicBezTo>
                        <a:cubicBezTo>
                          <a:pt x="223970" y="533586"/>
                          <a:pt x="241477" y="560887"/>
                          <a:pt x="262179" y="586167"/>
                        </a:cubicBezTo>
                        <a:lnTo>
                          <a:pt x="262179" y="586168"/>
                        </a:lnTo>
                        <a:cubicBezTo>
                          <a:pt x="117382" y="586168"/>
                          <a:pt x="0" y="457160"/>
                          <a:pt x="0" y="298021"/>
                        </a:cubicBezTo>
                        <a:cubicBezTo>
                          <a:pt x="0" y="139406"/>
                          <a:pt x="116610" y="10724"/>
                          <a:pt x="260750" y="10033"/>
                        </a:cubicBezTo>
                        <a:cubicBezTo>
                          <a:pt x="268698" y="5310"/>
                          <a:pt x="277451" y="2412"/>
                          <a:pt x="28645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" name="月 823">
                    <a:extLst>
                      <a:ext uri="{FF2B5EF4-FFF2-40B4-BE49-F238E27FC236}">
                        <a16:creationId xmlns:a16="http://schemas.microsoft.com/office/drawing/2014/main" id="{3FAE72F3-D25B-468C-872A-C2620FB18053}"/>
                      </a:ext>
                    </a:extLst>
                  </p:cNvPr>
                  <p:cNvSpPr/>
                  <p:nvPr/>
                </p:nvSpPr>
                <p:spPr>
                  <a:xfrm>
                    <a:off x="4913102" y="1476890"/>
                    <a:ext cx="644357" cy="8670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5608" h="586168">
                        <a:moveTo>
                          <a:pt x="286452" y="0"/>
                        </a:moveTo>
                        <a:cubicBezTo>
                          <a:pt x="199276" y="192948"/>
                          <a:pt x="263638" y="433147"/>
                          <a:pt x="435608" y="556657"/>
                        </a:cubicBezTo>
                        <a:lnTo>
                          <a:pt x="435608" y="556658"/>
                        </a:lnTo>
                        <a:cubicBezTo>
                          <a:pt x="355652" y="578082"/>
                          <a:pt x="273439" y="556463"/>
                          <a:pt x="210751" y="504343"/>
                        </a:cubicBezTo>
                        <a:cubicBezTo>
                          <a:pt x="223970" y="533586"/>
                          <a:pt x="241477" y="560887"/>
                          <a:pt x="262179" y="586167"/>
                        </a:cubicBezTo>
                        <a:lnTo>
                          <a:pt x="262179" y="586168"/>
                        </a:lnTo>
                        <a:cubicBezTo>
                          <a:pt x="117382" y="586168"/>
                          <a:pt x="0" y="457160"/>
                          <a:pt x="0" y="298021"/>
                        </a:cubicBezTo>
                        <a:cubicBezTo>
                          <a:pt x="0" y="139406"/>
                          <a:pt x="116610" y="10724"/>
                          <a:pt x="260750" y="10033"/>
                        </a:cubicBezTo>
                        <a:cubicBezTo>
                          <a:pt x="268698" y="5310"/>
                          <a:pt x="277451" y="2412"/>
                          <a:pt x="28645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41" name="グループ化 40">
                    <a:extLst>
                      <a:ext uri="{FF2B5EF4-FFF2-40B4-BE49-F238E27FC236}">
                        <a16:creationId xmlns:a16="http://schemas.microsoft.com/office/drawing/2014/main" id="{04557EBB-6E15-4A22-94B9-2BCEB0D903C7}"/>
                      </a:ext>
                    </a:extLst>
                  </p:cNvPr>
                  <p:cNvGrpSpPr/>
                  <p:nvPr/>
                </p:nvGrpSpPr>
                <p:grpSpPr>
                  <a:xfrm>
                    <a:off x="4290454" y="1107003"/>
                    <a:ext cx="1234507" cy="1164732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54" name="グループ化 53">
                      <a:extLst>
                        <a:ext uri="{FF2B5EF4-FFF2-40B4-BE49-F238E27FC236}">
                          <a16:creationId xmlns:a16="http://schemas.microsoft.com/office/drawing/2014/main" id="{751EC75D-0287-4BBD-BEAF-7B357686F2F1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59" name="円/楕円 407">
                        <a:extLst>
                          <a:ext uri="{FF2B5EF4-FFF2-40B4-BE49-F238E27FC236}">
                            <a16:creationId xmlns:a16="http://schemas.microsoft.com/office/drawing/2014/main" id="{952B391D-56DD-486A-BFDD-3F30E84A4F0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60" name="円/楕円 408">
                        <a:extLst>
                          <a:ext uri="{FF2B5EF4-FFF2-40B4-BE49-F238E27FC236}">
                            <a16:creationId xmlns:a16="http://schemas.microsoft.com/office/drawing/2014/main" id="{2FF1288E-3CC8-4F63-BC26-78A278EC827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55" name="グループ化 54">
                      <a:extLst>
                        <a:ext uri="{FF2B5EF4-FFF2-40B4-BE49-F238E27FC236}">
                          <a16:creationId xmlns:a16="http://schemas.microsoft.com/office/drawing/2014/main" id="{77B772E7-3671-448B-9220-3E9FDD2ACFD0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57" name="円/楕円 405">
                        <a:extLst>
                          <a:ext uri="{FF2B5EF4-FFF2-40B4-BE49-F238E27FC236}">
                            <a16:creationId xmlns:a16="http://schemas.microsoft.com/office/drawing/2014/main" id="{813AE7D1-A5E1-4B9C-98F4-B4B35DA728F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58" name="円/楕円 406">
                        <a:extLst>
                          <a:ext uri="{FF2B5EF4-FFF2-40B4-BE49-F238E27FC236}">
                            <a16:creationId xmlns:a16="http://schemas.microsoft.com/office/drawing/2014/main" id="{6F0D964D-7D72-44BF-9E5F-B8D21212D08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56" name="円/楕円 404">
                      <a:extLst>
                        <a:ext uri="{FF2B5EF4-FFF2-40B4-BE49-F238E27FC236}">
                          <a16:creationId xmlns:a16="http://schemas.microsoft.com/office/drawing/2014/main" id="{B9DF3E59-89BE-49DF-AE9F-D6006F824B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2" name="円/楕円 27">
                    <a:extLst>
                      <a:ext uri="{FF2B5EF4-FFF2-40B4-BE49-F238E27FC236}">
                        <a16:creationId xmlns:a16="http://schemas.microsoft.com/office/drawing/2014/main" id="{87FD1E28-3A96-4565-9439-A045C530C35C}"/>
                      </a:ext>
                    </a:extLst>
                  </p:cNvPr>
                  <p:cNvSpPr/>
                  <p:nvPr/>
                </p:nvSpPr>
                <p:spPr>
                  <a:xfrm>
                    <a:off x="4789194" y="2085551"/>
                    <a:ext cx="242958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3" name="円/楕円 27">
                    <a:extLst>
                      <a:ext uri="{FF2B5EF4-FFF2-40B4-BE49-F238E27FC236}">
                        <a16:creationId xmlns:a16="http://schemas.microsoft.com/office/drawing/2014/main" id="{4F9BA480-4891-4BB7-9E40-F1524989DC9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86502" y="1463912"/>
                    <a:ext cx="313118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4" name="円/楕円 27">
                    <a:extLst>
                      <a:ext uri="{FF2B5EF4-FFF2-40B4-BE49-F238E27FC236}">
                        <a16:creationId xmlns:a16="http://schemas.microsoft.com/office/drawing/2014/main" id="{52C72360-62EB-4F31-8445-6829C5CB789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017372" y="1463912"/>
                    <a:ext cx="313118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5" name="正方形/長方形 67">
                    <a:extLst>
                      <a:ext uri="{FF2B5EF4-FFF2-40B4-BE49-F238E27FC236}">
                        <a16:creationId xmlns:a16="http://schemas.microsoft.com/office/drawing/2014/main" id="{87972717-981F-4C3E-8B71-95F8E1C57478}"/>
                      </a:ext>
                    </a:extLst>
                  </p:cNvPr>
                  <p:cNvSpPr/>
                  <p:nvPr/>
                </p:nvSpPr>
                <p:spPr>
                  <a:xfrm>
                    <a:off x="4882157" y="1957346"/>
                    <a:ext cx="74151" cy="380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9" name="月 48">
                    <a:extLst>
                      <a:ext uri="{FF2B5EF4-FFF2-40B4-BE49-F238E27FC236}">
                        <a16:creationId xmlns:a16="http://schemas.microsoft.com/office/drawing/2014/main" id="{2BA2D578-AFBE-413C-B086-C87DFA5FB3E5}"/>
                      </a:ext>
                    </a:extLst>
                  </p:cNvPr>
                  <p:cNvSpPr/>
                  <p:nvPr/>
                </p:nvSpPr>
                <p:spPr>
                  <a:xfrm>
                    <a:off x="4550424" y="1140578"/>
                    <a:ext cx="140985" cy="436053"/>
                  </a:xfrm>
                  <a:prstGeom prst="moon">
                    <a:avLst>
                      <a:gd name="adj" fmla="val 635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0" name="月 49">
                    <a:extLst>
                      <a:ext uri="{FF2B5EF4-FFF2-40B4-BE49-F238E27FC236}">
                        <a16:creationId xmlns:a16="http://schemas.microsoft.com/office/drawing/2014/main" id="{A9F30B83-EFA3-4BD5-A3B8-501F10175514}"/>
                      </a:ext>
                    </a:extLst>
                  </p:cNvPr>
                  <p:cNvSpPr/>
                  <p:nvPr/>
                </p:nvSpPr>
                <p:spPr>
                  <a:xfrm>
                    <a:off x="4454629" y="1180943"/>
                    <a:ext cx="140985" cy="436053"/>
                  </a:xfrm>
                  <a:prstGeom prst="moon">
                    <a:avLst>
                      <a:gd name="adj" fmla="val 51689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1" name="月 50">
                    <a:extLst>
                      <a:ext uri="{FF2B5EF4-FFF2-40B4-BE49-F238E27FC236}">
                        <a16:creationId xmlns:a16="http://schemas.microsoft.com/office/drawing/2014/main" id="{C3C352FE-B04F-4624-858F-DE5040B99A18}"/>
                      </a:ext>
                    </a:extLst>
                  </p:cNvPr>
                  <p:cNvSpPr/>
                  <p:nvPr/>
                </p:nvSpPr>
                <p:spPr>
                  <a:xfrm>
                    <a:off x="4660526" y="1070687"/>
                    <a:ext cx="128445" cy="421111"/>
                  </a:xfrm>
                  <a:prstGeom prst="moon">
                    <a:avLst>
                      <a:gd name="adj" fmla="val 4324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54" name="グループ化 353">
                  <a:extLst>
                    <a:ext uri="{FF2B5EF4-FFF2-40B4-BE49-F238E27FC236}">
                      <a16:creationId xmlns:a16="http://schemas.microsoft.com/office/drawing/2014/main" id="{45EF903D-5FF0-47FB-916A-F66EDF0AC728}"/>
                    </a:ext>
                  </a:extLst>
                </p:cNvPr>
                <p:cNvGrpSpPr/>
                <p:nvPr/>
              </p:nvGrpSpPr>
              <p:grpSpPr>
                <a:xfrm>
                  <a:off x="1516856" y="1746156"/>
                  <a:ext cx="1004888" cy="685100"/>
                  <a:chOff x="7463927" y="1789359"/>
                  <a:chExt cx="946143" cy="682796"/>
                </a:xfrm>
              </p:grpSpPr>
              <p:sp>
                <p:nvSpPr>
                  <p:cNvPr id="355" name="フリーフォーム: 図形 354">
                    <a:extLst>
                      <a:ext uri="{FF2B5EF4-FFF2-40B4-BE49-F238E27FC236}">
                        <a16:creationId xmlns:a16="http://schemas.microsoft.com/office/drawing/2014/main" id="{6F5FF7D1-830B-426A-AF6A-626959F303BB}"/>
                      </a:ext>
                    </a:extLst>
                  </p:cNvPr>
                  <p:cNvSpPr/>
                  <p:nvPr/>
                </p:nvSpPr>
                <p:spPr>
                  <a:xfrm>
                    <a:off x="7463927" y="1789359"/>
                    <a:ext cx="946143" cy="682796"/>
                  </a:xfrm>
                  <a:custGeom>
                    <a:avLst/>
                    <a:gdLst>
                      <a:gd name="connsiteX0" fmla="*/ 5113 w 946143"/>
                      <a:gd name="connsiteY0" fmla="*/ 0 h 682796"/>
                      <a:gd name="connsiteX1" fmla="*/ 12195 w 946143"/>
                      <a:gd name="connsiteY1" fmla="*/ 22934 h 682796"/>
                      <a:gd name="connsiteX2" fmla="*/ 58662 w 946143"/>
                      <a:gd name="connsiteY2" fmla="*/ 113119 h 682796"/>
                      <a:gd name="connsiteX3" fmla="*/ 118496 w 946143"/>
                      <a:gd name="connsiteY3" fmla="*/ 195049 h 682796"/>
                      <a:gd name="connsiteX4" fmla="*/ 125866 w 946143"/>
                      <a:gd name="connsiteY4" fmla="*/ 202107 h 682796"/>
                      <a:gd name="connsiteX5" fmla="*/ 156973 w 946143"/>
                      <a:gd name="connsiteY5" fmla="*/ 203457 h 682796"/>
                      <a:gd name="connsiteX6" fmla="*/ 470315 w 946143"/>
                      <a:gd name="connsiteY6" fmla="*/ 233840 h 682796"/>
                      <a:gd name="connsiteX7" fmla="*/ 781490 w 946143"/>
                      <a:gd name="connsiteY7" fmla="*/ 203457 h 682796"/>
                      <a:gd name="connsiteX8" fmla="*/ 820669 w 946143"/>
                      <a:gd name="connsiteY8" fmla="*/ 201731 h 682796"/>
                      <a:gd name="connsiteX9" fmla="*/ 827647 w 946143"/>
                      <a:gd name="connsiteY9" fmla="*/ 195049 h 682796"/>
                      <a:gd name="connsiteX10" fmla="*/ 887481 w 946143"/>
                      <a:gd name="connsiteY10" fmla="*/ 113119 h 682796"/>
                      <a:gd name="connsiteX11" fmla="*/ 933948 w 946143"/>
                      <a:gd name="connsiteY11" fmla="*/ 22934 h 682796"/>
                      <a:gd name="connsiteX12" fmla="*/ 941030 w 946143"/>
                      <a:gd name="connsiteY12" fmla="*/ 0 h 682796"/>
                      <a:gd name="connsiteX13" fmla="*/ 946143 w 946143"/>
                      <a:gd name="connsiteY13" fmla="*/ 57619 h 682796"/>
                      <a:gd name="connsiteX14" fmla="*/ 937079 w 946143"/>
                      <a:gd name="connsiteY14" fmla="*/ 114797 h 682796"/>
                      <a:gd name="connsiteX15" fmla="*/ 905916 w 946143"/>
                      <a:gd name="connsiteY15" fmla="*/ 211345 h 682796"/>
                      <a:gd name="connsiteX16" fmla="*/ 898385 w 946143"/>
                      <a:gd name="connsiteY16" fmla="*/ 225517 h 682796"/>
                      <a:gd name="connsiteX17" fmla="*/ 900869 w 946143"/>
                      <a:gd name="connsiteY17" fmla="*/ 227418 h 682796"/>
                      <a:gd name="connsiteX18" fmla="*/ 909748 w 946143"/>
                      <a:gd name="connsiteY18" fmla="*/ 263167 h 682796"/>
                      <a:gd name="connsiteX19" fmla="*/ 465695 w 946143"/>
                      <a:gd name="connsiteY19" fmla="*/ 682796 h 682796"/>
                      <a:gd name="connsiteX20" fmla="*/ 26548 w 946143"/>
                      <a:gd name="connsiteY20" fmla="*/ 263167 h 682796"/>
                      <a:gd name="connsiteX21" fmla="*/ 35613 w 946143"/>
                      <a:gd name="connsiteY21" fmla="*/ 227418 h 682796"/>
                      <a:gd name="connsiteX22" fmla="*/ 45015 w 946143"/>
                      <a:gd name="connsiteY22" fmla="*/ 220356 h 682796"/>
                      <a:gd name="connsiteX23" fmla="*/ 40227 w 946143"/>
                      <a:gd name="connsiteY23" fmla="*/ 211345 h 682796"/>
                      <a:gd name="connsiteX24" fmla="*/ 9064 w 946143"/>
                      <a:gd name="connsiteY24" fmla="*/ 114797 h 682796"/>
                      <a:gd name="connsiteX25" fmla="*/ 0 w 946143"/>
                      <a:gd name="connsiteY25" fmla="*/ 57619 h 6827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946143" h="682796">
                        <a:moveTo>
                          <a:pt x="5113" y="0"/>
                        </a:moveTo>
                        <a:lnTo>
                          <a:pt x="12195" y="22934"/>
                        </a:lnTo>
                        <a:cubicBezTo>
                          <a:pt x="24228" y="52042"/>
                          <a:pt x="39809" y="82593"/>
                          <a:pt x="58662" y="113119"/>
                        </a:cubicBezTo>
                        <a:cubicBezTo>
                          <a:pt x="77516" y="143645"/>
                          <a:pt x="97857" y="171256"/>
                          <a:pt x="118496" y="195049"/>
                        </a:cubicBezTo>
                        <a:lnTo>
                          <a:pt x="125866" y="202107"/>
                        </a:lnTo>
                        <a:lnTo>
                          <a:pt x="156973" y="203457"/>
                        </a:lnTo>
                        <a:cubicBezTo>
                          <a:pt x="237429" y="211141"/>
                          <a:pt x="348370" y="233840"/>
                          <a:pt x="470315" y="233840"/>
                        </a:cubicBezTo>
                        <a:cubicBezTo>
                          <a:pt x="592259" y="233840"/>
                          <a:pt x="702118" y="211141"/>
                          <a:pt x="781490" y="203457"/>
                        </a:cubicBezTo>
                        <a:lnTo>
                          <a:pt x="820669" y="201731"/>
                        </a:lnTo>
                        <a:lnTo>
                          <a:pt x="827647" y="195049"/>
                        </a:lnTo>
                        <a:cubicBezTo>
                          <a:pt x="848286" y="171256"/>
                          <a:pt x="868627" y="143645"/>
                          <a:pt x="887481" y="113119"/>
                        </a:cubicBezTo>
                        <a:cubicBezTo>
                          <a:pt x="906334" y="82593"/>
                          <a:pt x="921915" y="52042"/>
                          <a:pt x="933948" y="22934"/>
                        </a:cubicBezTo>
                        <a:lnTo>
                          <a:pt x="941030" y="0"/>
                        </a:lnTo>
                        <a:lnTo>
                          <a:pt x="946143" y="57619"/>
                        </a:lnTo>
                        <a:lnTo>
                          <a:pt x="937079" y="114797"/>
                        </a:lnTo>
                        <a:cubicBezTo>
                          <a:pt x="928735" y="149692"/>
                          <a:pt x="918066" y="182285"/>
                          <a:pt x="905916" y="211345"/>
                        </a:cubicBezTo>
                        <a:lnTo>
                          <a:pt x="898385" y="225517"/>
                        </a:lnTo>
                        <a:lnTo>
                          <a:pt x="900869" y="227418"/>
                        </a:lnTo>
                        <a:cubicBezTo>
                          <a:pt x="906693" y="236432"/>
                          <a:pt x="909748" y="248152"/>
                          <a:pt x="909748" y="263167"/>
                        </a:cubicBezTo>
                        <a:cubicBezTo>
                          <a:pt x="909748" y="383292"/>
                          <a:pt x="709584" y="682796"/>
                          <a:pt x="465695" y="682796"/>
                        </a:cubicBezTo>
                        <a:cubicBezTo>
                          <a:pt x="221807" y="682796"/>
                          <a:pt x="26548" y="383292"/>
                          <a:pt x="26548" y="263167"/>
                        </a:cubicBezTo>
                        <a:cubicBezTo>
                          <a:pt x="26548" y="248152"/>
                          <a:pt x="29671" y="236432"/>
                          <a:pt x="35613" y="227418"/>
                        </a:cubicBezTo>
                        <a:lnTo>
                          <a:pt x="45015" y="220356"/>
                        </a:lnTo>
                        <a:lnTo>
                          <a:pt x="40227" y="211345"/>
                        </a:lnTo>
                        <a:cubicBezTo>
                          <a:pt x="28077" y="182285"/>
                          <a:pt x="17408" y="149692"/>
                          <a:pt x="9064" y="114797"/>
                        </a:cubicBezTo>
                        <a:lnTo>
                          <a:pt x="0" y="57619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00B0F0"/>
                      </a:gs>
                    </a:gsLst>
                    <a:lin ang="5400000" scaled="1"/>
                  </a:gra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6" name="フリーフォーム: 図形 355">
                    <a:extLst>
                      <a:ext uri="{FF2B5EF4-FFF2-40B4-BE49-F238E27FC236}">
                        <a16:creationId xmlns:a16="http://schemas.microsoft.com/office/drawing/2014/main" id="{C54C0C22-1FED-43B4-BD43-91BBDEB8C66E}"/>
                      </a:ext>
                    </a:extLst>
                  </p:cNvPr>
                  <p:cNvSpPr/>
                  <p:nvPr/>
                </p:nvSpPr>
                <p:spPr>
                  <a:xfrm>
                    <a:off x="7945003" y="2024433"/>
                    <a:ext cx="394896" cy="413337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305177 w 833111"/>
                      <a:gd name="connsiteY4" fmla="*/ 743 h 906417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50494 h 845711"/>
                      <a:gd name="connsiteX4" fmla="*/ 310200 w 833176"/>
                      <a:gd name="connsiteY4" fmla="*/ 32254 h 845711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118441 h 845711"/>
                      <a:gd name="connsiteX4" fmla="*/ 310200 w 833176"/>
                      <a:gd name="connsiteY4" fmla="*/ 32254 h 845711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99178 h 826448"/>
                      <a:gd name="connsiteX4" fmla="*/ 325269 w 833385"/>
                      <a:gd name="connsiteY4" fmla="*/ 76086 h 826448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55498 h 826448"/>
                      <a:gd name="connsiteX4" fmla="*/ 325269 w 833385"/>
                      <a:gd name="connsiteY4" fmla="*/ 76086 h 826448"/>
                      <a:gd name="connsiteX0" fmla="*/ 325269 w 832619"/>
                      <a:gd name="connsiteY0" fmla="*/ 79141 h 829503"/>
                      <a:gd name="connsiteX1" fmla="*/ 829153 w 832619"/>
                      <a:gd name="connsiteY1" fmla="*/ 63004 h 829503"/>
                      <a:gd name="connsiteX2" fmla="*/ 0 w 832619"/>
                      <a:gd name="connsiteY2" fmla="*/ 829503 h 829503"/>
                      <a:gd name="connsiteX3" fmla="*/ 2730 w 832619"/>
                      <a:gd name="connsiteY3" fmla="*/ 58553 h 829503"/>
                      <a:gd name="connsiteX4" fmla="*/ 325269 w 832619"/>
                      <a:gd name="connsiteY4" fmla="*/ 79141 h 829503"/>
                      <a:gd name="connsiteX0" fmla="*/ 360432 w 833005"/>
                      <a:gd name="connsiteY0" fmla="*/ 65047 h 834823"/>
                      <a:gd name="connsiteX1" fmla="*/ 829153 w 833005"/>
                      <a:gd name="connsiteY1" fmla="*/ 68324 h 834823"/>
                      <a:gd name="connsiteX2" fmla="*/ 0 w 833005"/>
                      <a:gd name="connsiteY2" fmla="*/ 834823 h 834823"/>
                      <a:gd name="connsiteX3" fmla="*/ 2730 w 833005"/>
                      <a:gd name="connsiteY3" fmla="*/ 63873 h 834823"/>
                      <a:gd name="connsiteX4" fmla="*/ 360432 w 833005"/>
                      <a:gd name="connsiteY4" fmla="*/ 65047 h 834823"/>
                      <a:gd name="connsiteX0" fmla="*/ 380524 w 833267"/>
                      <a:gd name="connsiteY0" fmla="*/ 51868 h 841058"/>
                      <a:gd name="connsiteX1" fmla="*/ 829153 w 833267"/>
                      <a:gd name="connsiteY1" fmla="*/ 74559 h 841058"/>
                      <a:gd name="connsiteX2" fmla="*/ 0 w 833267"/>
                      <a:gd name="connsiteY2" fmla="*/ 841058 h 841058"/>
                      <a:gd name="connsiteX3" fmla="*/ 2730 w 833267"/>
                      <a:gd name="connsiteY3" fmla="*/ 70108 h 841058"/>
                      <a:gd name="connsiteX4" fmla="*/ 380524 w 833267"/>
                      <a:gd name="connsiteY4" fmla="*/ 51868 h 841058"/>
                      <a:gd name="connsiteX0" fmla="*/ 380524 w 833010"/>
                      <a:gd name="connsiteY0" fmla="*/ 53270 h 842460"/>
                      <a:gd name="connsiteX1" fmla="*/ 829153 w 833010"/>
                      <a:gd name="connsiteY1" fmla="*/ 75961 h 842460"/>
                      <a:gd name="connsiteX2" fmla="*/ 0 w 833010"/>
                      <a:gd name="connsiteY2" fmla="*/ 842460 h 842460"/>
                      <a:gd name="connsiteX3" fmla="*/ 2730 w 833010"/>
                      <a:gd name="connsiteY3" fmla="*/ 71510 h 842460"/>
                      <a:gd name="connsiteX4" fmla="*/ 380524 w 833010"/>
                      <a:gd name="connsiteY4" fmla="*/ 53270 h 842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33010" h="842460">
                        <a:moveTo>
                          <a:pt x="380524" y="53270"/>
                        </a:moveTo>
                        <a:cubicBezTo>
                          <a:pt x="590517" y="30772"/>
                          <a:pt x="869094" y="-66375"/>
                          <a:pt x="829153" y="75961"/>
                        </a:cubicBezTo>
                        <a:cubicBezTo>
                          <a:pt x="819246" y="249869"/>
                          <a:pt x="515907" y="795199"/>
                          <a:pt x="0" y="842460"/>
                        </a:cubicBezTo>
                        <a:lnTo>
                          <a:pt x="2730" y="71510"/>
                        </a:lnTo>
                        <a:cubicBezTo>
                          <a:pt x="110243" y="78373"/>
                          <a:pt x="170531" y="75768"/>
                          <a:pt x="380524" y="5327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57" name="月 356">
                  <a:extLst>
                    <a:ext uri="{FF2B5EF4-FFF2-40B4-BE49-F238E27FC236}">
                      <a16:creationId xmlns:a16="http://schemas.microsoft.com/office/drawing/2014/main" id="{1648E628-2EB4-4121-B200-B9900BBB8FC9}"/>
                    </a:ext>
                  </a:extLst>
                </p:cNvPr>
                <p:cNvSpPr/>
                <p:nvPr/>
              </p:nvSpPr>
              <p:spPr>
                <a:xfrm rot="900000">
                  <a:off x="1475878" y="1251070"/>
                  <a:ext cx="220452" cy="633470"/>
                </a:xfrm>
                <a:prstGeom prst="moon">
                  <a:avLst>
                    <a:gd name="adj" fmla="val 5974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" name="月 1">
                <a:extLst>
                  <a:ext uri="{FF2B5EF4-FFF2-40B4-BE49-F238E27FC236}">
                    <a16:creationId xmlns:a16="http://schemas.microsoft.com/office/drawing/2014/main" id="{18ECFA6A-6215-4002-AA7B-F2B81B79C240}"/>
                  </a:ext>
                </a:extLst>
              </p:cNvPr>
              <p:cNvSpPr/>
              <p:nvPr/>
            </p:nvSpPr>
            <p:spPr>
              <a:xfrm rot="5400000">
                <a:off x="1724308" y="1671925"/>
                <a:ext cx="86716" cy="179416"/>
              </a:xfrm>
              <a:prstGeom prst="moon">
                <a:avLst>
                  <a:gd name="adj" fmla="val 6098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5" name="月 454">
                <a:extLst>
                  <a:ext uri="{FF2B5EF4-FFF2-40B4-BE49-F238E27FC236}">
                    <a16:creationId xmlns:a16="http://schemas.microsoft.com/office/drawing/2014/main" id="{20CC163D-AE7E-4E6B-A202-53F340A25CBD}"/>
                  </a:ext>
                </a:extLst>
              </p:cNvPr>
              <p:cNvSpPr/>
              <p:nvPr/>
            </p:nvSpPr>
            <p:spPr>
              <a:xfrm rot="5400000">
                <a:off x="2233896" y="1671925"/>
                <a:ext cx="86716" cy="179416"/>
              </a:xfrm>
              <a:prstGeom prst="moon">
                <a:avLst>
                  <a:gd name="adj" fmla="val 6098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1D31B5EC-734C-44C8-A34B-CC75B669CA6D}"/>
              </a:ext>
            </a:extLst>
          </p:cNvPr>
          <p:cNvGrpSpPr/>
          <p:nvPr/>
        </p:nvGrpSpPr>
        <p:grpSpPr>
          <a:xfrm>
            <a:off x="1440989" y="3755913"/>
            <a:ext cx="1872648" cy="2683461"/>
            <a:chOff x="1440989" y="3755913"/>
            <a:chExt cx="1872648" cy="2683461"/>
          </a:xfrm>
        </p:grpSpPr>
        <p:grpSp>
          <p:nvGrpSpPr>
            <p:cNvPr id="361" name="グループ化 360">
              <a:extLst>
                <a:ext uri="{FF2B5EF4-FFF2-40B4-BE49-F238E27FC236}">
                  <a16:creationId xmlns:a16="http://schemas.microsoft.com/office/drawing/2014/main" id="{7A96119D-98CD-4B42-99B9-3F333A598235}"/>
                </a:ext>
              </a:extLst>
            </p:cNvPr>
            <p:cNvGrpSpPr/>
            <p:nvPr/>
          </p:nvGrpSpPr>
          <p:grpSpPr>
            <a:xfrm>
              <a:off x="2232261" y="3755913"/>
              <a:ext cx="1081376" cy="1081375"/>
              <a:chOff x="2232261" y="866064"/>
              <a:chExt cx="1081376" cy="1081375"/>
            </a:xfrm>
          </p:grpSpPr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7107FD11-ADCC-4138-91A1-7F83FAE4A14E}"/>
                  </a:ext>
                </a:extLst>
              </p:cNvPr>
              <p:cNvSpPr/>
              <p:nvPr/>
            </p:nvSpPr>
            <p:spPr bwMode="auto">
              <a:xfrm>
                <a:off x="2232261" y="866064"/>
                <a:ext cx="1081376" cy="10813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53C33DE1-3904-4B9F-8B49-4C974BFCBDCA}"/>
                  </a:ext>
                </a:extLst>
              </p:cNvPr>
              <p:cNvSpPr/>
              <p:nvPr/>
            </p:nvSpPr>
            <p:spPr bwMode="auto">
              <a:xfrm>
                <a:off x="2470482" y="1085513"/>
                <a:ext cx="601754" cy="601753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2046FA90-1F58-483E-8806-70099898AC30}"/>
                </a:ext>
              </a:extLst>
            </p:cNvPr>
            <p:cNvGrpSpPr/>
            <p:nvPr/>
          </p:nvGrpSpPr>
          <p:grpSpPr>
            <a:xfrm>
              <a:off x="1440989" y="4281317"/>
              <a:ext cx="1125921" cy="2158057"/>
              <a:chOff x="1440989" y="4281317"/>
              <a:chExt cx="1125921" cy="2158057"/>
            </a:xfrm>
          </p:grpSpPr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9C48790D-6E96-4399-97E1-943933312834}"/>
                  </a:ext>
                </a:extLst>
              </p:cNvPr>
              <p:cNvGrpSpPr/>
              <p:nvPr/>
            </p:nvGrpSpPr>
            <p:grpSpPr>
              <a:xfrm>
                <a:off x="1440989" y="4281317"/>
                <a:ext cx="1125921" cy="2158057"/>
                <a:chOff x="1440989" y="4281317"/>
                <a:chExt cx="1125921" cy="2158057"/>
              </a:xfrm>
            </p:grpSpPr>
            <p:sp>
              <p:nvSpPr>
                <p:cNvPr id="199" name="円/楕円 637">
                  <a:extLst>
                    <a:ext uri="{FF2B5EF4-FFF2-40B4-BE49-F238E27FC236}">
                      <a16:creationId xmlns:a16="http://schemas.microsoft.com/office/drawing/2014/main" id="{F514B439-35B6-4642-AA85-45F0A8221C9C}"/>
                    </a:ext>
                  </a:extLst>
                </p:cNvPr>
                <p:cNvSpPr/>
                <p:nvPr/>
              </p:nvSpPr>
              <p:spPr>
                <a:xfrm>
                  <a:off x="2311856" y="5127089"/>
                  <a:ext cx="122933" cy="4442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368" h="355839">
                      <a:moveTo>
                        <a:pt x="62684" y="0"/>
                      </a:moveTo>
                      <a:cubicBezTo>
                        <a:pt x="97303" y="0"/>
                        <a:pt x="125368" y="28916"/>
                        <a:pt x="125368" y="64586"/>
                      </a:cubicBezTo>
                      <a:cubicBezTo>
                        <a:pt x="125368" y="89534"/>
                        <a:pt x="111640" y="111178"/>
                        <a:pt x="91177" y="121253"/>
                      </a:cubicBezTo>
                      <a:cubicBezTo>
                        <a:pt x="111640" y="131329"/>
                        <a:pt x="125368" y="152972"/>
                        <a:pt x="125368" y="177920"/>
                      </a:cubicBezTo>
                      <a:cubicBezTo>
                        <a:pt x="125368" y="202868"/>
                        <a:pt x="111640" y="224511"/>
                        <a:pt x="91178" y="234587"/>
                      </a:cubicBezTo>
                      <a:cubicBezTo>
                        <a:pt x="111640" y="244662"/>
                        <a:pt x="125368" y="266306"/>
                        <a:pt x="125368" y="291253"/>
                      </a:cubicBezTo>
                      <a:cubicBezTo>
                        <a:pt x="125368" y="326923"/>
                        <a:pt x="97303" y="355839"/>
                        <a:pt x="62684" y="355839"/>
                      </a:cubicBezTo>
                      <a:cubicBezTo>
                        <a:pt x="28065" y="355839"/>
                        <a:pt x="0" y="326923"/>
                        <a:pt x="0" y="291253"/>
                      </a:cubicBezTo>
                      <a:cubicBezTo>
                        <a:pt x="0" y="266306"/>
                        <a:pt x="13728" y="244662"/>
                        <a:pt x="34191" y="234587"/>
                      </a:cubicBezTo>
                      <a:cubicBezTo>
                        <a:pt x="13728" y="224511"/>
                        <a:pt x="0" y="202868"/>
                        <a:pt x="0" y="177920"/>
                      </a:cubicBezTo>
                      <a:cubicBezTo>
                        <a:pt x="0" y="152972"/>
                        <a:pt x="13729" y="131329"/>
                        <a:pt x="34192" y="121253"/>
                      </a:cubicBezTo>
                      <a:cubicBezTo>
                        <a:pt x="13729" y="111178"/>
                        <a:pt x="0" y="89534"/>
                        <a:pt x="0" y="64586"/>
                      </a:cubicBezTo>
                      <a:cubicBezTo>
                        <a:pt x="0" y="28916"/>
                        <a:pt x="28065" y="0"/>
                        <a:pt x="6268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0" name="円/楕円 637">
                  <a:extLst>
                    <a:ext uri="{FF2B5EF4-FFF2-40B4-BE49-F238E27FC236}">
                      <a16:creationId xmlns:a16="http://schemas.microsoft.com/office/drawing/2014/main" id="{457D5D22-28BE-4EC7-A434-B277B0EF5BD9}"/>
                    </a:ext>
                  </a:extLst>
                </p:cNvPr>
                <p:cNvSpPr/>
                <p:nvPr/>
              </p:nvSpPr>
              <p:spPr>
                <a:xfrm>
                  <a:off x="1631662" y="5127089"/>
                  <a:ext cx="122933" cy="4442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368" h="355839">
                      <a:moveTo>
                        <a:pt x="62684" y="0"/>
                      </a:moveTo>
                      <a:cubicBezTo>
                        <a:pt x="97303" y="0"/>
                        <a:pt x="125368" y="28916"/>
                        <a:pt x="125368" y="64586"/>
                      </a:cubicBezTo>
                      <a:cubicBezTo>
                        <a:pt x="125368" y="89534"/>
                        <a:pt x="111640" y="111178"/>
                        <a:pt x="91177" y="121253"/>
                      </a:cubicBezTo>
                      <a:cubicBezTo>
                        <a:pt x="111640" y="131329"/>
                        <a:pt x="125368" y="152972"/>
                        <a:pt x="125368" y="177920"/>
                      </a:cubicBezTo>
                      <a:cubicBezTo>
                        <a:pt x="125368" y="202868"/>
                        <a:pt x="111640" y="224511"/>
                        <a:pt x="91178" y="234587"/>
                      </a:cubicBezTo>
                      <a:cubicBezTo>
                        <a:pt x="111640" y="244662"/>
                        <a:pt x="125368" y="266306"/>
                        <a:pt x="125368" y="291253"/>
                      </a:cubicBezTo>
                      <a:cubicBezTo>
                        <a:pt x="125368" y="326923"/>
                        <a:pt x="97303" y="355839"/>
                        <a:pt x="62684" y="355839"/>
                      </a:cubicBezTo>
                      <a:cubicBezTo>
                        <a:pt x="28065" y="355839"/>
                        <a:pt x="0" y="326923"/>
                        <a:pt x="0" y="291253"/>
                      </a:cubicBezTo>
                      <a:cubicBezTo>
                        <a:pt x="0" y="266306"/>
                        <a:pt x="13728" y="244662"/>
                        <a:pt x="34191" y="234587"/>
                      </a:cubicBezTo>
                      <a:cubicBezTo>
                        <a:pt x="13728" y="224511"/>
                        <a:pt x="0" y="202868"/>
                        <a:pt x="0" y="177920"/>
                      </a:cubicBezTo>
                      <a:cubicBezTo>
                        <a:pt x="0" y="152972"/>
                        <a:pt x="13729" y="131329"/>
                        <a:pt x="34192" y="121253"/>
                      </a:cubicBezTo>
                      <a:cubicBezTo>
                        <a:pt x="13729" y="111178"/>
                        <a:pt x="0" y="89534"/>
                        <a:pt x="0" y="64586"/>
                      </a:cubicBezTo>
                      <a:cubicBezTo>
                        <a:pt x="0" y="28916"/>
                        <a:pt x="28065" y="0"/>
                        <a:pt x="6268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2" name="グループ化 31">
                  <a:extLst>
                    <a:ext uri="{FF2B5EF4-FFF2-40B4-BE49-F238E27FC236}">
                      <a16:creationId xmlns:a16="http://schemas.microsoft.com/office/drawing/2014/main" id="{FACA3E4A-F504-4A7E-82E0-26D3DD370B8A}"/>
                    </a:ext>
                  </a:extLst>
                </p:cNvPr>
                <p:cNvGrpSpPr/>
                <p:nvPr/>
              </p:nvGrpSpPr>
              <p:grpSpPr>
                <a:xfrm>
                  <a:off x="1440989" y="5203617"/>
                  <a:ext cx="1125921" cy="1235757"/>
                  <a:chOff x="284972" y="5203617"/>
                  <a:chExt cx="1125921" cy="1235757"/>
                </a:xfrm>
              </p:grpSpPr>
              <p:sp>
                <p:nvSpPr>
                  <p:cNvPr id="540" name="正方形/長方形 539">
                    <a:extLst>
                      <a:ext uri="{FF2B5EF4-FFF2-40B4-BE49-F238E27FC236}">
                        <a16:creationId xmlns:a16="http://schemas.microsoft.com/office/drawing/2014/main" id="{E2A7389F-3E54-4D56-BA04-FDCD7F0889E6}"/>
                      </a:ext>
                    </a:extLst>
                  </p:cNvPr>
                  <p:cNvSpPr/>
                  <p:nvPr/>
                </p:nvSpPr>
                <p:spPr>
                  <a:xfrm>
                    <a:off x="358467" y="6167032"/>
                    <a:ext cx="102860" cy="271741"/>
                  </a:xfrm>
                  <a:prstGeom prst="rect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1" name="フリーフォーム: 図形 540">
                    <a:extLst>
                      <a:ext uri="{FF2B5EF4-FFF2-40B4-BE49-F238E27FC236}">
                        <a16:creationId xmlns:a16="http://schemas.microsoft.com/office/drawing/2014/main" id="{A97C4B43-05DE-4ED7-B478-B1FC4804121F}"/>
                      </a:ext>
                    </a:extLst>
                  </p:cNvPr>
                  <p:cNvSpPr/>
                  <p:nvPr/>
                </p:nvSpPr>
                <p:spPr>
                  <a:xfrm>
                    <a:off x="284972" y="5626556"/>
                    <a:ext cx="187409" cy="709545"/>
                  </a:xfrm>
                  <a:custGeom>
                    <a:avLst/>
                    <a:gdLst>
                      <a:gd name="connsiteX0" fmla="*/ 147354 w 184001"/>
                      <a:gd name="connsiteY0" fmla="*/ 0 h 709545"/>
                      <a:gd name="connsiteX1" fmla="*/ 184001 w 184001"/>
                      <a:gd name="connsiteY1" fmla="*/ 0 h 709545"/>
                      <a:gd name="connsiteX2" fmla="*/ 184001 w 184001"/>
                      <a:gd name="connsiteY2" fmla="*/ 709545 h 709545"/>
                      <a:gd name="connsiteX3" fmla="*/ 0 w 184001"/>
                      <a:gd name="connsiteY3" fmla="*/ 709545 h 709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4001" h="709545">
                        <a:moveTo>
                          <a:pt x="147354" y="0"/>
                        </a:moveTo>
                        <a:lnTo>
                          <a:pt x="184001" y="0"/>
                        </a:lnTo>
                        <a:lnTo>
                          <a:pt x="184001" y="709545"/>
                        </a:lnTo>
                        <a:lnTo>
                          <a:pt x="0" y="709545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3" name="正方形/長方形 532">
                    <a:extLst>
                      <a:ext uri="{FF2B5EF4-FFF2-40B4-BE49-F238E27FC236}">
                        <a16:creationId xmlns:a16="http://schemas.microsoft.com/office/drawing/2014/main" id="{3D244481-91AB-4AD1-B859-9BFB4E80FEC9}"/>
                      </a:ext>
                    </a:extLst>
                  </p:cNvPr>
                  <p:cNvSpPr/>
                  <p:nvPr/>
                </p:nvSpPr>
                <p:spPr>
                  <a:xfrm flipH="1">
                    <a:off x="1231653" y="6167032"/>
                    <a:ext cx="102860" cy="271741"/>
                  </a:xfrm>
                  <a:prstGeom prst="rect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4" name="フリーフォーム: 図形 533">
                    <a:extLst>
                      <a:ext uri="{FF2B5EF4-FFF2-40B4-BE49-F238E27FC236}">
                        <a16:creationId xmlns:a16="http://schemas.microsoft.com/office/drawing/2014/main" id="{A8AECC10-7328-4D1D-A3D5-CAA309686095}"/>
                      </a:ext>
                    </a:extLst>
                  </p:cNvPr>
                  <p:cNvSpPr/>
                  <p:nvPr/>
                </p:nvSpPr>
                <p:spPr>
                  <a:xfrm flipH="1">
                    <a:off x="1223484" y="5626556"/>
                    <a:ext cx="187409" cy="709545"/>
                  </a:xfrm>
                  <a:custGeom>
                    <a:avLst/>
                    <a:gdLst>
                      <a:gd name="connsiteX0" fmla="*/ 147354 w 184001"/>
                      <a:gd name="connsiteY0" fmla="*/ 0 h 709545"/>
                      <a:gd name="connsiteX1" fmla="*/ 184001 w 184001"/>
                      <a:gd name="connsiteY1" fmla="*/ 0 h 709545"/>
                      <a:gd name="connsiteX2" fmla="*/ 184001 w 184001"/>
                      <a:gd name="connsiteY2" fmla="*/ 709545 h 709545"/>
                      <a:gd name="connsiteX3" fmla="*/ 0 w 184001"/>
                      <a:gd name="connsiteY3" fmla="*/ 709545 h 709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4001" h="709545">
                        <a:moveTo>
                          <a:pt x="147354" y="0"/>
                        </a:moveTo>
                        <a:lnTo>
                          <a:pt x="184001" y="0"/>
                        </a:lnTo>
                        <a:lnTo>
                          <a:pt x="184001" y="709545"/>
                        </a:lnTo>
                        <a:lnTo>
                          <a:pt x="0" y="709545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1" name="四角形: 上の 2 つの角を丸める 530">
                    <a:extLst>
                      <a:ext uri="{FF2B5EF4-FFF2-40B4-BE49-F238E27FC236}">
                        <a16:creationId xmlns:a16="http://schemas.microsoft.com/office/drawing/2014/main" id="{E05EBFD7-024B-4B42-94C7-B642E41B28EA}"/>
                      </a:ext>
                    </a:extLst>
                  </p:cNvPr>
                  <p:cNvSpPr/>
                  <p:nvPr/>
                </p:nvSpPr>
                <p:spPr>
                  <a:xfrm>
                    <a:off x="422020" y="5428846"/>
                    <a:ext cx="850458" cy="1010528"/>
                  </a:xfrm>
                  <a:prstGeom prst="round2SameRect">
                    <a:avLst>
                      <a:gd name="adj1" fmla="val 31247"/>
                      <a:gd name="adj2" fmla="val 0"/>
                    </a:avLst>
                  </a:prstGeom>
                  <a:solidFill>
                    <a:srgbClr val="FFC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8" name="フリーフォーム: 図形 567">
                    <a:extLst>
                      <a:ext uri="{FF2B5EF4-FFF2-40B4-BE49-F238E27FC236}">
                        <a16:creationId xmlns:a16="http://schemas.microsoft.com/office/drawing/2014/main" id="{7CF23338-C865-4132-AFF8-148CBB01EDDE}"/>
                      </a:ext>
                    </a:extLst>
                  </p:cNvPr>
                  <p:cNvSpPr/>
                  <p:nvPr/>
                </p:nvSpPr>
                <p:spPr>
                  <a:xfrm>
                    <a:off x="590354" y="5203617"/>
                    <a:ext cx="513790" cy="344913"/>
                  </a:xfrm>
                  <a:custGeom>
                    <a:avLst/>
                    <a:gdLst>
                      <a:gd name="connsiteX0" fmla="*/ 179909 w 513790"/>
                      <a:gd name="connsiteY0" fmla="*/ 0 h 344913"/>
                      <a:gd name="connsiteX1" fmla="*/ 345527 w 513790"/>
                      <a:gd name="connsiteY1" fmla="*/ 0 h 344913"/>
                      <a:gd name="connsiteX2" fmla="*/ 367024 w 513790"/>
                      <a:gd name="connsiteY2" fmla="*/ 225229 h 344913"/>
                      <a:gd name="connsiteX3" fmla="*/ 444957 w 513790"/>
                      <a:gd name="connsiteY3" fmla="*/ 225229 h 344913"/>
                      <a:gd name="connsiteX4" fmla="*/ 492755 w 513790"/>
                      <a:gd name="connsiteY4" fmla="*/ 230048 h 344913"/>
                      <a:gd name="connsiteX5" fmla="*/ 509490 w 513790"/>
                      <a:gd name="connsiteY5" fmla="*/ 235243 h 344913"/>
                      <a:gd name="connsiteX6" fmla="*/ 513790 w 513790"/>
                      <a:gd name="connsiteY6" fmla="*/ 250858 h 344913"/>
                      <a:gd name="connsiteX7" fmla="*/ 256895 w 513790"/>
                      <a:gd name="connsiteY7" fmla="*/ 344913 h 344913"/>
                      <a:gd name="connsiteX8" fmla="*/ 0 w 513790"/>
                      <a:gd name="connsiteY8" fmla="*/ 250858 h 344913"/>
                      <a:gd name="connsiteX9" fmla="*/ 4300 w 513790"/>
                      <a:gd name="connsiteY9" fmla="*/ 235243 h 344913"/>
                      <a:gd name="connsiteX10" fmla="*/ 21036 w 513790"/>
                      <a:gd name="connsiteY10" fmla="*/ 230048 h 344913"/>
                      <a:gd name="connsiteX11" fmla="*/ 68833 w 513790"/>
                      <a:gd name="connsiteY11" fmla="*/ 225229 h 344913"/>
                      <a:gd name="connsiteX12" fmla="*/ 158412 w 513790"/>
                      <a:gd name="connsiteY12" fmla="*/ 225229 h 3449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13790" h="344913">
                        <a:moveTo>
                          <a:pt x="179909" y="0"/>
                        </a:moveTo>
                        <a:lnTo>
                          <a:pt x="345527" y="0"/>
                        </a:lnTo>
                        <a:lnTo>
                          <a:pt x="367024" y="225229"/>
                        </a:lnTo>
                        <a:lnTo>
                          <a:pt x="444957" y="225229"/>
                        </a:lnTo>
                        <a:cubicBezTo>
                          <a:pt x="461330" y="225229"/>
                          <a:pt x="477316" y="226888"/>
                          <a:pt x="492755" y="230048"/>
                        </a:cubicBezTo>
                        <a:lnTo>
                          <a:pt x="509490" y="235243"/>
                        </a:lnTo>
                        <a:lnTo>
                          <a:pt x="513790" y="250858"/>
                        </a:lnTo>
                        <a:cubicBezTo>
                          <a:pt x="513790" y="302803"/>
                          <a:pt x="398774" y="344913"/>
                          <a:pt x="256895" y="344913"/>
                        </a:cubicBezTo>
                        <a:cubicBezTo>
                          <a:pt x="115016" y="344913"/>
                          <a:pt x="0" y="302803"/>
                          <a:pt x="0" y="250858"/>
                        </a:cubicBezTo>
                        <a:lnTo>
                          <a:pt x="4300" y="235243"/>
                        </a:lnTo>
                        <a:lnTo>
                          <a:pt x="21036" y="230048"/>
                        </a:lnTo>
                        <a:cubicBezTo>
                          <a:pt x="36475" y="226888"/>
                          <a:pt x="52460" y="225229"/>
                          <a:pt x="68833" y="225229"/>
                        </a:cubicBezTo>
                        <a:lnTo>
                          <a:pt x="158412" y="225229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30" name="フリーフォーム: 図形 629">
                    <a:extLst>
                      <a:ext uri="{FF2B5EF4-FFF2-40B4-BE49-F238E27FC236}">
                        <a16:creationId xmlns:a16="http://schemas.microsoft.com/office/drawing/2014/main" id="{A3EA872D-7F07-4CFD-9B72-E87ABBC546F5}"/>
                      </a:ext>
                    </a:extLst>
                  </p:cNvPr>
                  <p:cNvSpPr/>
                  <p:nvPr/>
                </p:nvSpPr>
                <p:spPr>
                  <a:xfrm>
                    <a:off x="561670" y="5418301"/>
                    <a:ext cx="572833" cy="236960"/>
                  </a:xfrm>
                  <a:custGeom>
                    <a:avLst/>
                    <a:gdLst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93079 w 572833"/>
                      <a:gd name="connsiteY3" fmla="*/ 59423 h 236960"/>
                      <a:gd name="connsiteX4" fmla="*/ 96479 w 572833"/>
                      <a:gd name="connsiteY4" fmla="*/ 57517 h 236960"/>
                      <a:gd name="connsiteX5" fmla="*/ 132415 w 572833"/>
                      <a:gd name="connsiteY5" fmla="*/ 91138 h 236960"/>
                      <a:gd name="connsiteX6" fmla="*/ 144631 w 572833"/>
                      <a:gd name="connsiteY6" fmla="*/ 96333 h 236960"/>
                      <a:gd name="connsiteX7" fmla="*/ 143948 w 572833"/>
                      <a:gd name="connsiteY7" fmla="*/ 97552 h 236960"/>
                      <a:gd name="connsiteX8" fmla="*/ 145026 w 572833"/>
                      <a:gd name="connsiteY8" fmla="*/ 96501 h 236960"/>
                      <a:gd name="connsiteX9" fmla="*/ 196937 w 572833"/>
                      <a:gd name="connsiteY9" fmla="*/ 118578 h 236960"/>
                      <a:gd name="connsiteX10" fmla="*/ 197657 w 572833"/>
                      <a:gd name="connsiteY10" fmla="*/ 121225 h 236960"/>
                      <a:gd name="connsiteX11" fmla="*/ 192800 w 572833"/>
                      <a:gd name="connsiteY11" fmla="*/ 140309 h 236960"/>
                      <a:gd name="connsiteX12" fmla="*/ 203697 w 572833"/>
                      <a:gd name="connsiteY12" fmla="*/ 121970 h 236960"/>
                      <a:gd name="connsiteX13" fmla="*/ 204672 w 572833"/>
                      <a:gd name="connsiteY13" fmla="*/ 121413 h 236960"/>
                      <a:gd name="connsiteX14" fmla="*/ 253070 w 572833"/>
                      <a:gd name="connsiteY14" fmla="*/ 127576 h 236960"/>
                      <a:gd name="connsiteX15" fmla="*/ 258332 w 572833"/>
                      <a:gd name="connsiteY15" fmla="*/ 136609 h 236960"/>
                      <a:gd name="connsiteX16" fmla="*/ 258427 w 572833"/>
                      <a:gd name="connsiteY16" fmla="*/ 144197 h 236960"/>
                      <a:gd name="connsiteX17" fmla="*/ 260599 w 572833"/>
                      <a:gd name="connsiteY17" fmla="*/ 136478 h 236960"/>
                      <a:gd name="connsiteX18" fmla="*/ 267694 w 572833"/>
                      <a:gd name="connsiteY18" fmla="*/ 129438 h 236960"/>
                      <a:gd name="connsiteX19" fmla="*/ 289758 w 572833"/>
                      <a:gd name="connsiteY19" fmla="*/ 132248 h 236960"/>
                      <a:gd name="connsiteX20" fmla="*/ 310265 w 572833"/>
                      <a:gd name="connsiteY20" fmla="*/ 129637 h 236960"/>
                      <a:gd name="connsiteX21" fmla="*/ 316636 w 572833"/>
                      <a:gd name="connsiteY21" fmla="*/ 135958 h 236960"/>
                      <a:gd name="connsiteX22" fmla="*/ 321124 w 572833"/>
                      <a:gd name="connsiteY22" fmla="*/ 128254 h 236960"/>
                      <a:gd name="connsiteX23" fmla="*/ 371473 w 572833"/>
                      <a:gd name="connsiteY23" fmla="*/ 121842 h 236960"/>
                      <a:gd name="connsiteX24" fmla="*/ 385713 w 572833"/>
                      <a:gd name="connsiteY24" fmla="*/ 145807 h 236960"/>
                      <a:gd name="connsiteX25" fmla="*/ 379154 w 572833"/>
                      <a:gd name="connsiteY25" fmla="*/ 120035 h 236960"/>
                      <a:gd name="connsiteX26" fmla="*/ 447101 w 572833"/>
                      <a:gd name="connsiteY26" fmla="*/ 91138 h 236960"/>
                      <a:gd name="connsiteX27" fmla="*/ 494789 w 572833"/>
                      <a:gd name="connsiteY27" fmla="*/ 46523 h 236960"/>
                      <a:gd name="connsiteX28" fmla="*/ 509176 w 572833"/>
                      <a:gd name="connsiteY28" fmla="*/ 1572 h 236960"/>
                      <a:gd name="connsiteX29" fmla="*/ 538058 w 572833"/>
                      <a:gd name="connsiteY29" fmla="*/ 8923 h 236960"/>
                      <a:gd name="connsiteX30" fmla="*/ 569036 w 572833"/>
                      <a:gd name="connsiteY30" fmla="*/ 72991 h 236960"/>
                      <a:gd name="connsiteX31" fmla="*/ 539965 w 572833"/>
                      <a:gd name="connsiteY31" fmla="*/ 88863 h 236960"/>
                      <a:gd name="connsiteX32" fmla="*/ 511177 w 572833"/>
                      <a:gd name="connsiteY32" fmla="*/ 81534 h 236960"/>
                      <a:gd name="connsiteX33" fmla="*/ 526422 w 572833"/>
                      <a:gd name="connsiteY33" fmla="*/ 108723 h 236960"/>
                      <a:gd name="connsiteX34" fmla="*/ 518615 w 572833"/>
                      <a:gd name="connsiteY34" fmla="*/ 140911 h 236960"/>
                      <a:gd name="connsiteX35" fmla="*/ 486427 w 572833"/>
                      <a:gd name="connsiteY35" fmla="*/ 148718 h 236960"/>
                      <a:gd name="connsiteX36" fmla="*/ 462492 w 572833"/>
                      <a:gd name="connsiteY36" fmla="*/ 135297 h 236960"/>
                      <a:gd name="connsiteX37" fmla="*/ 469512 w 572833"/>
                      <a:gd name="connsiteY37" fmla="*/ 162879 h 236960"/>
                      <a:gd name="connsiteX38" fmla="*/ 453641 w 572833"/>
                      <a:gd name="connsiteY38" fmla="*/ 191949 h 236960"/>
                      <a:gd name="connsiteX39" fmla="*/ 420529 w 572833"/>
                      <a:gd name="connsiteY39" fmla="*/ 191160 h 236960"/>
                      <a:gd name="connsiteX40" fmla="*/ 393229 w 572833"/>
                      <a:gd name="connsiteY40" fmla="*/ 164537 h 236960"/>
                      <a:gd name="connsiteX41" fmla="*/ 392762 w 572833"/>
                      <a:gd name="connsiteY41" fmla="*/ 201817 h 236960"/>
                      <a:gd name="connsiteX42" fmla="*/ 369906 w 572833"/>
                      <a:gd name="connsiteY42" fmla="*/ 225789 h 236960"/>
                      <a:gd name="connsiteX43" fmla="*/ 338127 w 572833"/>
                      <a:gd name="connsiteY43" fmla="*/ 216456 h 236960"/>
                      <a:gd name="connsiteX44" fmla="*/ 324523 w 572833"/>
                      <a:gd name="connsiteY44" fmla="*/ 193562 h 236960"/>
                      <a:gd name="connsiteX45" fmla="*/ 317161 w 572833"/>
                      <a:gd name="connsiteY45" fmla="*/ 219720 h 236960"/>
                      <a:gd name="connsiteX46" fmla="*/ 288880 w 572833"/>
                      <a:gd name="connsiteY46" fmla="*/ 236960 h 236960"/>
                      <a:gd name="connsiteX47" fmla="*/ 260599 w 572833"/>
                      <a:gd name="connsiteY47" fmla="*/ 219720 h 236960"/>
                      <a:gd name="connsiteX48" fmla="*/ 252429 w 572833"/>
                      <a:gd name="connsiteY48" fmla="*/ 190691 h 236960"/>
                      <a:gd name="connsiteX49" fmla="*/ 236787 w 572833"/>
                      <a:gd name="connsiteY49" fmla="*/ 217015 h 236960"/>
                      <a:gd name="connsiteX50" fmla="*/ 205008 w 572833"/>
                      <a:gd name="connsiteY50" fmla="*/ 226348 h 236960"/>
                      <a:gd name="connsiteX51" fmla="*/ 182152 w 572833"/>
                      <a:gd name="connsiteY51" fmla="*/ 202376 h 236960"/>
                      <a:gd name="connsiteX52" fmla="*/ 181724 w 572833"/>
                      <a:gd name="connsiteY52" fmla="*/ 168264 h 236960"/>
                      <a:gd name="connsiteX53" fmla="*/ 156036 w 572833"/>
                      <a:gd name="connsiteY53" fmla="*/ 193315 h 236960"/>
                      <a:gd name="connsiteX54" fmla="*/ 122924 w 572833"/>
                      <a:gd name="connsiteY54" fmla="*/ 194104 h 236960"/>
                      <a:gd name="connsiteX55" fmla="*/ 107053 w 572833"/>
                      <a:gd name="connsiteY55" fmla="*/ 165034 h 236960"/>
                      <a:gd name="connsiteX56" fmla="*/ 114525 w 572833"/>
                      <a:gd name="connsiteY56" fmla="*/ 135675 h 236960"/>
                      <a:gd name="connsiteX57" fmla="*/ 88547 w 572833"/>
                      <a:gd name="connsiteY57" fmla="*/ 150242 h 236960"/>
                      <a:gd name="connsiteX58" fmla="*/ 56359 w 572833"/>
                      <a:gd name="connsiteY58" fmla="*/ 142435 h 236960"/>
                      <a:gd name="connsiteX59" fmla="*/ 48552 w 572833"/>
                      <a:gd name="connsiteY59" fmla="*/ 110247 h 236960"/>
                      <a:gd name="connsiteX60" fmla="*/ 65150 w 572833"/>
                      <a:gd name="connsiteY60" fmla="*/ 80647 h 236960"/>
                      <a:gd name="connsiteX61" fmla="*/ 32868 w 572833"/>
                      <a:gd name="connsiteY61" fmla="*/ 88864 h 236960"/>
                      <a:gd name="connsiteX62" fmla="*/ 3797 w 572833"/>
                      <a:gd name="connsiteY62" fmla="*/ 72992 h 236960"/>
                      <a:gd name="connsiteX63" fmla="*/ 34774 w 572833"/>
                      <a:gd name="connsiteY63" fmla="*/ 8925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93079 w 572833"/>
                      <a:gd name="connsiteY3" fmla="*/ 59423 h 236960"/>
                      <a:gd name="connsiteX4" fmla="*/ 96479 w 572833"/>
                      <a:gd name="connsiteY4" fmla="*/ 57517 h 236960"/>
                      <a:gd name="connsiteX5" fmla="*/ 132415 w 572833"/>
                      <a:gd name="connsiteY5" fmla="*/ 91138 h 236960"/>
                      <a:gd name="connsiteX6" fmla="*/ 144631 w 572833"/>
                      <a:gd name="connsiteY6" fmla="*/ 96333 h 236960"/>
                      <a:gd name="connsiteX7" fmla="*/ 143948 w 572833"/>
                      <a:gd name="connsiteY7" fmla="*/ 97552 h 236960"/>
                      <a:gd name="connsiteX8" fmla="*/ 145026 w 572833"/>
                      <a:gd name="connsiteY8" fmla="*/ 96501 h 236960"/>
                      <a:gd name="connsiteX9" fmla="*/ 196937 w 572833"/>
                      <a:gd name="connsiteY9" fmla="*/ 118578 h 236960"/>
                      <a:gd name="connsiteX10" fmla="*/ 197657 w 572833"/>
                      <a:gd name="connsiteY10" fmla="*/ 121225 h 236960"/>
                      <a:gd name="connsiteX11" fmla="*/ 203697 w 572833"/>
                      <a:gd name="connsiteY11" fmla="*/ 121970 h 236960"/>
                      <a:gd name="connsiteX12" fmla="*/ 204672 w 572833"/>
                      <a:gd name="connsiteY12" fmla="*/ 121413 h 236960"/>
                      <a:gd name="connsiteX13" fmla="*/ 253070 w 572833"/>
                      <a:gd name="connsiteY13" fmla="*/ 127576 h 236960"/>
                      <a:gd name="connsiteX14" fmla="*/ 258332 w 572833"/>
                      <a:gd name="connsiteY14" fmla="*/ 136609 h 236960"/>
                      <a:gd name="connsiteX15" fmla="*/ 258427 w 572833"/>
                      <a:gd name="connsiteY15" fmla="*/ 144197 h 236960"/>
                      <a:gd name="connsiteX16" fmla="*/ 260599 w 572833"/>
                      <a:gd name="connsiteY16" fmla="*/ 136478 h 236960"/>
                      <a:gd name="connsiteX17" fmla="*/ 267694 w 572833"/>
                      <a:gd name="connsiteY17" fmla="*/ 129438 h 236960"/>
                      <a:gd name="connsiteX18" fmla="*/ 289758 w 572833"/>
                      <a:gd name="connsiteY18" fmla="*/ 132248 h 236960"/>
                      <a:gd name="connsiteX19" fmla="*/ 310265 w 572833"/>
                      <a:gd name="connsiteY19" fmla="*/ 129637 h 236960"/>
                      <a:gd name="connsiteX20" fmla="*/ 316636 w 572833"/>
                      <a:gd name="connsiteY20" fmla="*/ 135958 h 236960"/>
                      <a:gd name="connsiteX21" fmla="*/ 321124 w 572833"/>
                      <a:gd name="connsiteY21" fmla="*/ 128254 h 236960"/>
                      <a:gd name="connsiteX22" fmla="*/ 371473 w 572833"/>
                      <a:gd name="connsiteY22" fmla="*/ 121842 h 236960"/>
                      <a:gd name="connsiteX23" fmla="*/ 385713 w 572833"/>
                      <a:gd name="connsiteY23" fmla="*/ 145807 h 236960"/>
                      <a:gd name="connsiteX24" fmla="*/ 379154 w 572833"/>
                      <a:gd name="connsiteY24" fmla="*/ 120035 h 236960"/>
                      <a:gd name="connsiteX25" fmla="*/ 447101 w 572833"/>
                      <a:gd name="connsiteY25" fmla="*/ 91138 h 236960"/>
                      <a:gd name="connsiteX26" fmla="*/ 494789 w 572833"/>
                      <a:gd name="connsiteY26" fmla="*/ 46523 h 236960"/>
                      <a:gd name="connsiteX27" fmla="*/ 509176 w 572833"/>
                      <a:gd name="connsiteY27" fmla="*/ 1572 h 236960"/>
                      <a:gd name="connsiteX28" fmla="*/ 538058 w 572833"/>
                      <a:gd name="connsiteY28" fmla="*/ 8923 h 236960"/>
                      <a:gd name="connsiteX29" fmla="*/ 569036 w 572833"/>
                      <a:gd name="connsiteY29" fmla="*/ 72991 h 236960"/>
                      <a:gd name="connsiteX30" fmla="*/ 539965 w 572833"/>
                      <a:gd name="connsiteY30" fmla="*/ 88863 h 236960"/>
                      <a:gd name="connsiteX31" fmla="*/ 511177 w 572833"/>
                      <a:gd name="connsiteY31" fmla="*/ 81534 h 236960"/>
                      <a:gd name="connsiteX32" fmla="*/ 526422 w 572833"/>
                      <a:gd name="connsiteY32" fmla="*/ 108723 h 236960"/>
                      <a:gd name="connsiteX33" fmla="*/ 518615 w 572833"/>
                      <a:gd name="connsiteY33" fmla="*/ 140911 h 236960"/>
                      <a:gd name="connsiteX34" fmla="*/ 486427 w 572833"/>
                      <a:gd name="connsiteY34" fmla="*/ 148718 h 236960"/>
                      <a:gd name="connsiteX35" fmla="*/ 462492 w 572833"/>
                      <a:gd name="connsiteY35" fmla="*/ 135297 h 236960"/>
                      <a:gd name="connsiteX36" fmla="*/ 469512 w 572833"/>
                      <a:gd name="connsiteY36" fmla="*/ 162879 h 236960"/>
                      <a:gd name="connsiteX37" fmla="*/ 453641 w 572833"/>
                      <a:gd name="connsiteY37" fmla="*/ 191949 h 236960"/>
                      <a:gd name="connsiteX38" fmla="*/ 420529 w 572833"/>
                      <a:gd name="connsiteY38" fmla="*/ 191160 h 236960"/>
                      <a:gd name="connsiteX39" fmla="*/ 393229 w 572833"/>
                      <a:gd name="connsiteY39" fmla="*/ 164537 h 236960"/>
                      <a:gd name="connsiteX40" fmla="*/ 392762 w 572833"/>
                      <a:gd name="connsiteY40" fmla="*/ 201817 h 236960"/>
                      <a:gd name="connsiteX41" fmla="*/ 369906 w 572833"/>
                      <a:gd name="connsiteY41" fmla="*/ 225789 h 236960"/>
                      <a:gd name="connsiteX42" fmla="*/ 338127 w 572833"/>
                      <a:gd name="connsiteY42" fmla="*/ 216456 h 236960"/>
                      <a:gd name="connsiteX43" fmla="*/ 324523 w 572833"/>
                      <a:gd name="connsiteY43" fmla="*/ 193562 h 236960"/>
                      <a:gd name="connsiteX44" fmla="*/ 317161 w 572833"/>
                      <a:gd name="connsiteY44" fmla="*/ 219720 h 236960"/>
                      <a:gd name="connsiteX45" fmla="*/ 288880 w 572833"/>
                      <a:gd name="connsiteY45" fmla="*/ 236960 h 236960"/>
                      <a:gd name="connsiteX46" fmla="*/ 260599 w 572833"/>
                      <a:gd name="connsiteY46" fmla="*/ 219720 h 236960"/>
                      <a:gd name="connsiteX47" fmla="*/ 252429 w 572833"/>
                      <a:gd name="connsiteY47" fmla="*/ 190691 h 236960"/>
                      <a:gd name="connsiteX48" fmla="*/ 236787 w 572833"/>
                      <a:gd name="connsiteY48" fmla="*/ 217015 h 236960"/>
                      <a:gd name="connsiteX49" fmla="*/ 205008 w 572833"/>
                      <a:gd name="connsiteY49" fmla="*/ 226348 h 236960"/>
                      <a:gd name="connsiteX50" fmla="*/ 182152 w 572833"/>
                      <a:gd name="connsiteY50" fmla="*/ 202376 h 236960"/>
                      <a:gd name="connsiteX51" fmla="*/ 181724 w 572833"/>
                      <a:gd name="connsiteY51" fmla="*/ 168264 h 236960"/>
                      <a:gd name="connsiteX52" fmla="*/ 156036 w 572833"/>
                      <a:gd name="connsiteY52" fmla="*/ 193315 h 236960"/>
                      <a:gd name="connsiteX53" fmla="*/ 122924 w 572833"/>
                      <a:gd name="connsiteY53" fmla="*/ 194104 h 236960"/>
                      <a:gd name="connsiteX54" fmla="*/ 107053 w 572833"/>
                      <a:gd name="connsiteY54" fmla="*/ 165034 h 236960"/>
                      <a:gd name="connsiteX55" fmla="*/ 114525 w 572833"/>
                      <a:gd name="connsiteY55" fmla="*/ 135675 h 236960"/>
                      <a:gd name="connsiteX56" fmla="*/ 88547 w 572833"/>
                      <a:gd name="connsiteY56" fmla="*/ 150242 h 236960"/>
                      <a:gd name="connsiteX57" fmla="*/ 56359 w 572833"/>
                      <a:gd name="connsiteY57" fmla="*/ 142435 h 236960"/>
                      <a:gd name="connsiteX58" fmla="*/ 48552 w 572833"/>
                      <a:gd name="connsiteY58" fmla="*/ 110247 h 236960"/>
                      <a:gd name="connsiteX59" fmla="*/ 65150 w 572833"/>
                      <a:gd name="connsiteY59" fmla="*/ 80647 h 236960"/>
                      <a:gd name="connsiteX60" fmla="*/ 32868 w 572833"/>
                      <a:gd name="connsiteY60" fmla="*/ 88864 h 236960"/>
                      <a:gd name="connsiteX61" fmla="*/ 3797 w 572833"/>
                      <a:gd name="connsiteY61" fmla="*/ 72992 h 236960"/>
                      <a:gd name="connsiteX62" fmla="*/ 34774 w 572833"/>
                      <a:gd name="connsiteY62" fmla="*/ 8925 h 236960"/>
                      <a:gd name="connsiteX63" fmla="*/ 69837 w 572833"/>
                      <a:gd name="connsiteY63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93079 w 572833"/>
                      <a:gd name="connsiteY3" fmla="*/ 59423 h 236960"/>
                      <a:gd name="connsiteX4" fmla="*/ 96479 w 572833"/>
                      <a:gd name="connsiteY4" fmla="*/ 57517 h 236960"/>
                      <a:gd name="connsiteX5" fmla="*/ 132415 w 572833"/>
                      <a:gd name="connsiteY5" fmla="*/ 91138 h 236960"/>
                      <a:gd name="connsiteX6" fmla="*/ 144631 w 572833"/>
                      <a:gd name="connsiteY6" fmla="*/ 96333 h 236960"/>
                      <a:gd name="connsiteX7" fmla="*/ 143948 w 572833"/>
                      <a:gd name="connsiteY7" fmla="*/ 97552 h 236960"/>
                      <a:gd name="connsiteX8" fmla="*/ 196937 w 572833"/>
                      <a:gd name="connsiteY8" fmla="*/ 118578 h 236960"/>
                      <a:gd name="connsiteX9" fmla="*/ 197657 w 572833"/>
                      <a:gd name="connsiteY9" fmla="*/ 121225 h 236960"/>
                      <a:gd name="connsiteX10" fmla="*/ 203697 w 572833"/>
                      <a:gd name="connsiteY10" fmla="*/ 121970 h 236960"/>
                      <a:gd name="connsiteX11" fmla="*/ 204672 w 572833"/>
                      <a:gd name="connsiteY11" fmla="*/ 121413 h 236960"/>
                      <a:gd name="connsiteX12" fmla="*/ 253070 w 572833"/>
                      <a:gd name="connsiteY12" fmla="*/ 127576 h 236960"/>
                      <a:gd name="connsiteX13" fmla="*/ 258332 w 572833"/>
                      <a:gd name="connsiteY13" fmla="*/ 136609 h 236960"/>
                      <a:gd name="connsiteX14" fmla="*/ 258427 w 572833"/>
                      <a:gd name="connsiteY14" fmla="*/ 144197 h 236960"/>
                      <a:gd name="connsiteX15" fmla="*/ 260599 w 572833"/>
                      <a:gd name="connsiteY15" fmla="*/ 136478 h 236960"/>
                      <a:gd name="connsiteX16" fmla="*/ 267694 w 572833"/>
                      <a:gd name="connsiteY16" fmla="*/ 129438 h 236960"/>
                      <a:gd name="connsiteX17" fmla="*/ 289758 w 572833"/>
                      <a:gd name="connsiteY17" fmla="*/ 132248 h 236960"/>
                      <a:gd name="connsiteX18" fmla="*/ 310265 w 572833"/>
                      <a:gd name="connsiteY18" fmla="*/ 129637 h 236960"/>
                      <a:gd name="connsiteX19" fmla="*/ 316636 w 572833"/>
                      <a:gd name="connsiteY19" fmla="*/ 135958 h 236960"/>
                      <a:gd name="connsiteX20" fmla="*/ 321124 w 572833"/>
                      <a:gd name="connsiteY20" fmla="*/ 128254 h 236960"/>
                      <a:gd name="connsiteX21" fmla="*/ 371473 w 572833"/>
                      <a:gd name="connsiteY21" fmla="*/ 121842 h 236960"/>
                      <a:gd name="connsiteX22" fmla="*/ 385713 w 572833"/>
                      <a:gd name="connsiteY22" fmla="*/ 145807 h 236960"/>
                      <a:gd name="connsiteX23" fmla="*/ 379154 w 572833"/>
                      <a:gd name="connsiteY23" fmla="*/ 120035 h 236960"/>
                      <a:gd name="connsiteX24" fmla="*/ 447101 w 572833"/>
                      <a:gd name="connsiteY24" fmla="*/ 91138 h 236960"/>
                      <a:gd name="connsiteX25" fmla="*/ 494789 w 572833"/>
                      <a:gd name="connsiteY25" fmla="*/ 46523 h 236960"/>
                      <a:gd name="connsiteX26" fmla="*/ 509176 w 572833"/>
                      <a:gd name="connsiteY26" fmla="*/ 1572 h 236960"/>
                      <a:gd name="connsiteX27" fmla="*/ 538058 w 572833"/>
                      <a:gd name="connsiteY27" fmla="*/ 8923 h 236960"/>
                      <a:gd name="connsiteX28" fmla="*/ 569036 w 572833"/>
                      <a:gd name="connsiteY28" fmla="*/ 72991 h 236960"/>
                      <a:gd name="connsiteX29" fmla="*/ 539965 w 572833"/>
                      <a:gd name="connsiteY29" fmla="*/ 88863 h 236960"/>
                      <a:gd name="connsiteX30" fmla="*/ 511177 w 572833"/>
                      <a:gd name="connsiteY30" fmla="*/ 81534 h 236960"/>
                      <a:gd name="connsiteX31" fmla="*/ 526422 w 572833"/>
                      <a:gd name="connsiteY31" fmla="*/ 108723 h 236960"/>
                      <a:gd name="connsiteX32" fmla="*/ 518615 w 572833"/>
                      <a:gd name="connsiteY32" fmla="*/ 140911 h 236960"/>
                      <a:gd name="connsiteX33" fmla="*/ 486427 w 572833"/>
                      <a:gd name="connsiteY33" fmla="*/ 148718 h 236960"/>
                      <a:gd name="connsiteX34" fmla="*/ 462492 w 572833"/>
                      <a:gd name="connsiteY34" fmla="*/ 135297 h 236960"/>
                      <a:gd name="connsiteX35" fmla="*/ 469512 w 572833"/>
                      <a:gd name="connsiteY35" fmla="*/ 162879 h 236960"/>
                      <a:gd name="connsiteX36" fmla="*/ 453641 w 572833"/>
                      <a:gd name="connsiteY36" fmla="*/ 191949 h 236960"/>
                      <a:gd name="connsiteX37" fmla="*/ 420529 w 572833"/>
                      <a:gd name="connsiteY37" fmla="*/ 191160 h 236960"/>
                      <a:gd name="connsiteX38" fmla="*/ 393229 w 572833"/>
                      <a:gd name="connsiteY38" fmla="*/ 164537 h 236960"/>
                      <a:gd name="connsiteX39" fmla="*/ 392762 w 572833"/>
                      <a:gd name="connsiteY39" fmla="*/ 201817 h 236960"/>
                      <a:gd name="connsiteX40" fmla="*/ 369906 w 572833"/>
                      <a:gd name="connsiteY40" fmla="*/ 225789 h 236960"/>
                      <a:gd name="connsiteX41" fmla="*/ 338127 w 572833"/>
                      <a:gd name="connsiteY41" fmla="*/ 216456 h 236960"/>
                      <a:gd name="connsiteX42" fmla="*/ 324523 w 572833"/>
                      <a:gd name="connsiteY42" fmla="*/ 193562 h 236960"/>
                      <a:gd name="connsiteX43" fmla="*/ 317161 w 572833"/>
                      <a:gd name="connsiteY43" fmla="*/ 219720 h 236960"/>
                      <a:gd name="connsiteX44" fmla="*/ 288880 w 572833"/>
                      <a:gd name="connsiteY44" fmla="*/ 236960 h 236960"/>
                      <a:gd name="connsiteX45" fmla="*/ 260599 w 572833"/>
                      <a:gd name="connsiteY45" fmla="*/ 219720 h 236960"/>
                      <a:gd name="connsiteX46" fmla="*/ 252429 w 572833"/>
                      <a:gd name="connsiteY46" fmla="*/ 190691 h 236960"/>
                      <a:gd name="connsiteX47" fmla="*/ 236787 w 572833"/>
                      <a:gd name="connsiteY47" fmla="*/ 217015 h 236960"/>
                      <a:gd name="connsiteX48" fmla="*/ 205008 w 572833"/>
                      <a:gd name="connsiteY48" fmla="*/ 226348 h 236960"/>
                      <a:gd name="connsiteX49" fmla="*/ 182152 w 572833"/>
                      <a:gd name="connsiteY49" fmla="*/ 202376 h 236960"/>
                      <a:gd name="connsiteX50" fmla="*/ 181724 w 572833"/>
                      <a:gd name="connsiteY50" fmla="*/ 168264 h 236960"/>
                      <a:gd name="connsiteX51" fmla="*/ 156036 w 572833"/>
                      <a:gd name="connsiteY51" fmla="*/ 193315 h 236960"/>
                      <a:gd name="connsiteX52" fmla="*/ 122924 w 572833"/>
                      <a:gd name="connsiteY52" fmla="*/ 194104 h 236960"/>
                      <a:gd name="connsiteX53" fmla="*/ 107053 w 572833"/>
                      <a:gd name="connsiteY53" fmla="*/ 165034 h 236960"/>
                      <a:gd name="connsiteX54" fmla="*/ 114525 w 572833"/>
                      <a:gd name="connsiteY54" fmla="*/ 135675 h 236960"/>
                      <a:gd name="connsiteX55" fmla="*/ 88547 w 572833"/>
                      <a:gd name="connsiteY55" fmla="*/ 150242 h 236960"/>
                      <a:gd name="connsiteX56" fmla="*/ 56359 w 572833"/>
                      <a:gd name="connsiteY56" fmla="*/ 142435 h 236960"/>
                      <a:gd name="connsiteX57" fmla="*/ 48552 w 572833"/>
                      <a:gd name="connsiteY57" fmla="*/ 110247 h 236960"/>
                      <a:gd name="connsiteX58" fmla="*/ 65150 w 572833"/>
                      <a:gd name="connsiteY58" fmla="*/ 80647 h 236960"/>
                      <a:gd name="connsiteX59" fmla="*/ 32868 w 572833"/>
                      <a:gd name="connsiteY59" fmla="*/ 88864 h 236960"/>
                      <a:gd name="connsiteX60" fmla="*/ 3797 w 572833"/>
                      <a:gd name="connsiteY60" fmla="*/ 72992 h 236960"/>
                      <a:gd name="connsiteX61" fmla="*/ 34774 w 572833"/>
                      <a:gd name="connsiteY61" fmla="*/ 8925 h 236960"/>
                      <a:gd name="connsiteX62" fmla="*/ 69837 w 572833"/>
                      <a:gd name="connsiteY62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93079 w 572833"/>
                      <a:gd name="connsiteY3" fmla="*/ 59423 h 236960"/>
                      <a:gd name="connsiteX4" fmla="*/ 96479 w 572833"/>
                      <a:gd name="connsiteY4" fmla="*/ 57517 h 236960"/>
                      <a:gd name="connsiteX5" fmla="*/ 132415 w 572833"/>
                      <a:gd name="connsiteY5" fmla="*/ 91138 h 236960"/>
                      <a:gd name="connsiteX6" fmla="*/ 144631 w 572833"/>
                      <a:gd name="connsiteY6" fmla="*/ 96333 h 236960"/>
                      <a:gd name="connsiteX7" fmla="*/ 143948 w 572833"/>
                      <a:gd name="connsiteY7" fmla="*/ 97552 h 236960"/>
                      <a:gd name="connsiteX8" fmla="*/ 196937 w 572833"/>
                      <a:gd name="connsiteY8" fmla="*/ 118578 h 236960"/>
                      <a:gd name="connsiteX9" fmla="*/ 197657 w 572833"/>
                      <a:gd name="connsiteY9" fmla="*/ 121225 h 236960"/>
                      <a:gd name="connsiteX10" fmla="*/ 203697 w 572833"/>
                      <a:gd name="connsiteY10" fmla="*/ 121970 h 236960"/>
                      <a:gd name="connsiteX11" fmla="*/ 204672 w 572833"/>
                      <a:gd name="connsiteY11" fmla="*/ 121413 h 236960"/>
                      <a:gd name="connsiteX12" fmla="*/ 253070 w 572833"/>
                      <a:gd name="connsiteY12" fmla="*/ 127576 h 236960"/>
                      <a:gd name="connsiteX13" fmla="*/ 258332 w 572833"/>
                      <a:gd name="connsiteY13" fmla="*/ 136609 h 236960"/>
                      <a:gd name="connsiteX14" fmla="*/ 258427 w 572833"/>
                      <a:gd name="connsiteY14" fmla="*/ 144197 h 236960"/>
                      <a:gd name="connsiteX15" fmla="*/ 260599 w 572833"/>
                      <a:gd name="connsiteY15" fmla="*/ 136478 h 236960"/>
                      <a:gd name="connsiteX16" fmla="*/ 267694 w 572833"/>
                      <a:gd name="connsiteY16" fmla="*/ 129438 h 236960"/>
                      <a:gd name="connsiteX17" fmla="*/ 289758 w 572833"/>
                      <a:gd name="connsiteY17" fmla="*/ 132248 h 236960"/>
                      <a:gd name="connsiteX18" fmla="*/ 310265 w 572833"/>
                      <a:gd name="connsiteY18" fmla="*/ 129637 h 236960"/>
                      <a:gd name="connsiteX19" fmla="*/ 316636 w 572833"/>
                      <a:gd name="connsiteY19" fmla="*/ 135958 h 236960"/>
                      <a:gd name="connsiteX20" fmla="*/ 321124 w 572833"/>
                      <a:gd name="connsiteY20" fmla="*/ 128254 h 236960"/>
                      <a:gd name="connsiteX21" fmla="*/ 371473 w 572833"/>
                      <a:gd name="connsiteY21" fmla="*/ 121842 h 236960"/>
                      <a:gd name="connsiteX22" fmla="*/ 379154 w 572833"/>
                      <a:gd name="connsiteY22" fmla="*/ 120035 h 236960"/>
                      <a:gd name="connsiteX23" fmla="*/ 447101 w 572833"/>
                      <a:gd name="connsiteY23" fmla="*/ 91138 h 236960"/>
                      <a:gd name="connsiteX24" fmla="*/ 494789 w 572833"/>
                      <a:gd name="connsiteY24" fmla="*/ 46523 h 236960"/>
                      <a:gd name="connsiteX25" fmla="*/ 509176 w 572833"/>
                      <a:gd name="connsiteY25" fmla="*/ 1572 h 236960"/>
                      <a:gd name="connsiteX26" fmla="*/ 538058 w 572833"/>
                      <a:gd name="connsiteY26" fmla="*/ 8923 h 236960"/>
                      <a:gd name="connsiteX27" fmla="*/ 569036 w 572833"/>
                      <a:gd name="connsiteY27" fmla="*/ 72991 h 236960"/>
                      <a:gd name="connsiteX28" fmla="*/ 539965 w 572833"/>
                      <a:gd name="connsiteY28" fmla="*/ 88863 h 236960"/>
                      <a:gd name="connsiteX29" fmla="*/ 511177 w 572833"/>
                      <a:gd name="connsiteY29" fmla="*/ 81534 h 236960"/>
                      <a:gd name="connsiteX30" fmla="*/ 526422 w 572833"/>
                      <a:gd name="connsiteY30" fmla="*/ 108723 h 236960"/>
                      <a:gd name="connsiteX31" fmla="*/ 518615 w 572833"/>
                      <a:gd name="connsiteY31" fmla="*/ 140911 h 236960"/>
                      <a:gd name="connsiteX32" fmla="*/ 486427 w 572833"/>
                      <a:gd name="connsiteY32" fmla="*/ 148718 h 236960"/>
                      <a:gd name="connsiteX33" fmla="*/ 462492 w 572833"/>
                      <a:gd name="connsiteY33" fmla="*/ 135297 h 236960"/>
                      <a:gd name="connsiteX34" fmla="*/ 469512 w 572833"/>
                      <a:gd name="connsiteY34" fmla="*/ 162879 h 236960"/>
                      <a:gd name="connsiteX35" fmla="*/ 453641 w 572833"/>
                      <a:gd name="connsiteY35" fmla="*/ 191949 h 236960"/>
                      <a:gd name="connsiteX36" fmla="*/ 420529 w 572833"/>
                      <a:gd name="connsiteY36" fmla="*/ 191160 h 236960"/>
                      <a:gd name="connsiteX37" fmla="*/ 393229 w 572833"/>
                      <a:gd name="connsiteY37" fmla="*/ 164537 h 236960"/>
                      <a:gd name="connsiteX38" fmla="*/ 392762 w 572833"/>
                      <a:gd name="connsiteY38" fmla="*/ 201817 h 236960"/>
                      <a:gd name="connsiteX39" fmla="*/ 369906 w 572833"/>
                      <a:gd name="connsiteY39" fmla="*/ 225789 h 236960"/>
                      <a:gd name="connsiteX40" fmla="*/ 338127 w 572833"/>
                      <a:gd name="connsiteY40" fmla="*/ 216456 h 236960"/>
                      <a:gd name="connsiteX41" fmla="*/ 324523 w 572833"/>
                      <a:gd name="connsiteY41" fmla="*/ 193562 h 236960"/>
                      <a:gd name="connsiteX42" fmla="*/ 317161 w 572833"/>
                      <a:gd name="connsiteY42" fmla="*/ 219720 h 236960"/>
                      <a:gd name="connsiteX43" fmla="*/ 288880 w 572833"/>
                      <a:gd name="connsiteY43" fmla="*/ 236960 h 236960"/>
                      <a:gd name="connsiteX44" fmla="*/ 260599 w 572833"/>
                      <a:gd name="connsiteY44" fmla="*/ 219720 h 236960"/>
                      <a:gd name="connsiteX45" fmla="*/ 252429 w 572833"/>
                      <a:gd name="connsiteY45" fmla="*/ 190691 h 236960"/>
                      <a:gd name="connsiteX46" fmla="*/ 236787 w 572833"/>
                      <a:gd name="connsiteY46" fmla="*/ 217015 h 236960"/>
                      <a:gd name="connsiteX47" fmla="*/ 205008 w 572833"/>
                      <a:gd name="connsiteY47" fmla="*/ 226348 h 236960"/>
                      <a:gd name="connsiteX48" fmla="*/ 182152 w 572833"/>
                      <a:gd name="connsiteY48" fmla="*/ 202376 h 236960"/>
                      <a:gd name="connsiteX49" fmla="*/ 181724 w 572833"/>
                      <a:gd name="connsiteY49" fmla="*/ 168264 h 236960"/>
                      <a:gd name="connsiteX50" fmla="*/ 156036 w 572833"/>
                      <a:gd name="connsiteY50" fmla="*/ 193315 h 236960"/>
                      <a:gd name="connsiteX51" fmla="*/ 122924 w 572833"/>
                      <a:gd name="connsiteY51" fmla="*/ 194104 h 236960"/>
                      <a:gd name="connsiteX52" fmla="*/ 107053 w 572833"/>
                      <a:gd name="connsiteY52" fmla="*/ 165034 h 236960"/>
                      <a:gd name="connsiteX53" fmla="*/ 114525 w 572833"/>
                      <a:gd name="connsiteY53" fmla="*/ 135675 h 236960"/>
                      <a:gd name="connsiteX54" fmla="*/ 88547 w 572833"/>
                      <a:gd name="connsiteY54" fmla="*/ 150242 h 236960"/>
                      <a:gd name="connsiteX55" fmla="*/ 56359 w 572833"/>
                      <a:gd name="connsiteY55" fmla="*/ 142435 h 236960"/>
                      <a:gd name="connsiteX56" fmla="*/ 48552 w 572833"/>
                      <a:gd name="connsiteY56" fmla="*/ 110247 h 236960"/>
                      <a:gd name="connsiteX57" fmla="*/ 65150 w 572833"/>
                      <a:gd name="connsiteY57" fmla="*/ 80647 h 236960"/>
                      <a:gd name="connsiteX58" fmla="*/ 32868 w 572833"/>
                      <a:gd name="connsiteY58" fmla="*/ 88864 h 236960"/>
                      <a:gd name="connsiteX59" fmla="*/ 3797 w 572833"/>
                      <a:gd name="connsiteY59" fmla="*/ 72992 h 236960"/>
                      <a:gd name="connsiteX60" fmla="*/ 34774 w 572833"/>
                      <a:gd name="connsiteY60" fmla="*/ 8925 h 236960"/>
                      <a:gd name="connsiteX61" fmla="*/ 69837 w 572833"/>
                      <a:gd name="connsiteY61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93079 w 572833"/>
                      <a:gd name="connsiteY3" fmla="*/ 59423 h 236960"/>
                      <a:gd name="connsiteX4" fmla="*/ 96479 w 572833"/>
                      <a:gd name="connsiteY4" fmla="*/ 57517 h 236960"/>
                      <a:gd name="connsiteX5" fmla="*/ 132415 w 572833"/>
                      <a:gd name="connsiteY5" fmla="*/ 91138 h 236960"/>
                      <a:gd name="connsiteX6" fmla="*/ 144631 w 572833"/>
                      <a:gd name="connsiteY6" fmla="*/ 96333 h 236960"/>
                      <a:gd name="connsiteX7" fmla="*/ 143948 w 572833"/>
                      <a:gd name="connsiteY7" fmla="*/ 97552 h 236960"/>
                      <a:gd name="connsiteX8" fmla="*/ 196937 w 572833"/>
                      <a:gd name="connsiteY8" fmla="*/ 118578 h 236960"/>
                      <a:gd name="connsiteX9" fmla="*/ 197657 w 572833"/>
                      <a:gd name="connsiteY9" fmla="*/ 121225 h 236960"/>
                      <a:gd name="connsiteX10" fmla="*/ 203697 w 572833"/>
                      <a:gd name="connsiteY10" fmla="*/ 121970 h 236960"/>
                      <a:gd name="connsiteX11" fmla="*/ 204672 w 572833"/>
                      <a:gd name="connsiteY11" fmla="*/ 121413 h 236960"/>
                      <a:gd name="connsiteX12" fmla="*/ 253070 w 572833"/>
                      <a:gd name="connsiteY12" fmla="*/ 127576 h 236960"/>
                      <a:gd name="connsiteX13" fmla="*/ 258332 w 572833"/>
                      <a:gd name="connsiteY13" fmla="*/ 136609 h 236960"/>
                      <a:gd name="connsiteX14" fmla="*/ 260599 w 572833"/>
                      <a:gd name="connsiteY14" fmla="*/ 136478 h 236960"/>
                      <a:gd name="connsiteX15" fmla="*/ 267694 w 572833"/>
                      <a:gd name="connsiteY15" fmla="*/ 129438 h 236960"/>
                      <a:gd name="connsiteX16" fmla="*/ 289758 w 572833"/>
                      <a:gd name="connsiteY16" fmla="*/ 132248 h 236960"/>
                      <a:gd name="connsiteX17" fmla="*/ 310265 w 572833"/>
                      <a:gd name="connsiteY17" fmla="*/ 129637 h 236960"/>
                      <a:gd name="connsiteX18" fmla="*/ 316636 w 572833"/>
                      <a:gd name="connsiteY18" fmla="*/ 135958 h 236960"/>
                      <a:gd name="connsiteX19" fmla="*/ 321124 w 572833"/>
                      <a:gd name="connsiteY19" fmla="*/ 128254 h 236960"/>
                      <a:gd name="connsiteX20" fmla="*/ 371473 w 572833"/>
                      <a:gd name="connsiteY20" fmla="*/ 121842 h 236960"/>
                      <a:gd name="connsiteX21" fmla="*/ 379154 w 572833"/>
                      <a:gd name="connsiteY21" fmla="*/ 120035 h 236960"/>
                      <a:gd name="connsiteX22" fmla="*/ 447101 w 572833"/>
                      <a:gd name="connsiteY22" fmla="*/ 91138 h 236960"/>
                      <a:gd name="connsiteX23" fmla="*/ 494789 w 572833"/>
                      <a:gd name="connsiteY23" fmla="*/ 46523 h 236960"/>
                      <a:gd name="connsiteX24" fmla="*/ 509176 w 572833"/>
                      <a:gd name="connsiteY24" fmla="*/ 1572 h 236960"/>
                      <a:gd name="connsiteX25" fmla="*/ 538058 w 572833"/>
                      <a:gd name="connsiteY25" fmla="*/ 8923 h 236960"/>
                      <a:gd name="connsiteX26" fmla="*/ 569036 w 572833"/>
                      <a:gd name="connsiteY26" fmla="*/ 72991 h 236960"/>
                      <a:gd name="connsiteX27" fmla="*/ 539965 w 572833"/>
                      <a:gd name="connsiteY27" fmla="*/ 88863 h 236960"/>
                      <a:gd name="connsiteX28" fmla="*/ 511177 w 572833"/>
                      <a:gd name="connsiteY28" fmla="*/ 81534 h 236960"/>
                      <a:gd name="connsiteX29" fmla="*/ 526422 w 572833"/>
                      <a:gd name="connsiteY29" fmla="*/ 108723 h 236960"/>
                      <a:gd name="connsiteX30" fmla="*/ 518615 w 572833"/>
                      <a:gd name="connsiteY30" fmla="*/ 140911 h 236960"/>
                      <a:gd name="connsiteX31" fmla="*/ 486427 w 572833"/>
                      <a:gd name="connsiteY31" fmla="*/ 148718 h 236960"/>
                      <a:gd name="connsiteX32" fmla="*/ 462492 w 572833"/>
                      <a:gd name="connsiteY32" fmla="*/ 135297 h 236960"/>
                      <a:gd name="connsiteX33" fmla="*/ 469512 w 572833"/>
                      <a:gd name="connsiteY33" fmla="*/ 162879 h 236960"/>
                      <a:gd name="connsiteX34" fmla="*/ 453641 w 572833"/>
                      <a:gd name="connsiteY34" fmla="*/ 191949 h 236960"/>
                      <a:gd name="connsiteX35" fmla="*/ 420529 w 572833"/>
                      <a:gd name="connsiteY35" fmla="*/ 191160 h 236960"/>
                      <a:gd name="connsiteX36" fmla="*/ 393229 w 572833"/>
                      <a:gd name="connsiteY36" fmla="*/ 164537 h 236960"/>
                      <a:gd name="connsiteX37" fmla="*/ 392762 w 572833"/>
                      <a:gd name="connsiteY37" fmla="*/ 201817 h 236960"/>
                      <a:gd name="connsiteX38" fmla="*/ 369906 w 572833"/>
                      <a:gd name="connsiteY38" fmla="*/ 225789 h 236960"/>
                      <a:gd name="connsiteX39" fmla="*/ 338127 w 572833"/>
                      <a:gd name="connsiteY39" fmla="*/ 216456 h 236960"/>
                      <a:gd name="connsiteX40" fmla="*/ 324523 w 572833"/>
                      <a:gd name="connsiteY40" fmla="*/ 193562 h 236960"/>
                      <a:gd name="connsiteX41" fmla="*/ 317161 w 572833"/>
                      <a:gd name="connsiteY41" fmla="*/ 219720 h 236960"/>
                      <a:gd name="connsiteX42" fmla="*/ 288880 w 572833"/>
                      <a:gd name="connsiteY42" fmla="*/ 236960 h 236960"/>
                      <a:gd name="connsiteX43" fmla="*/ 260599 w 572833"/>
                      <a:gd name="connsiteY43" fmla="*/ 219720 h 236960"/>
                      <a:gd name="connsiteX44" fmla="*/ 252429 w 572833"/>
                      <a:gd name="connsiteY44" fmla="*/ 190691 h 236960"/>
                      <a:gd name="connsiteX45" fmla="*/ 236787 w 572833"/>
                      <a:gd name="connsiteY45" fmla="*/ 217015 h 236960"/>
                      <a:gd name="connsiteX46" fmla="*/ 205008 w 572833"/>
                      <a:gd name="connsiteY46" fmla="*/ 226348 h 236960"/>
                      <a:gd name="connsiteX47" fmla="*/ 182152 w 572833"/>
                      <a:gd name="connsiteY47" fmla="*/ 202376 h 236960"/>
                      <a:gd name="connsiteX48" fmla="*/ 181724 w 572833"/>
                      <a:gd name="connsiteY48" fmla="*/ 168264 h 236960"/>
                      <a:gd name="connsiteX49" fmla="*/ 156036 w 572833"/>
                      <a:gd name="connsiteY49" fmla="*/ 193315 h 236960"/>
                      <a:gd name="connsiteX50" fmla="*/ 122924 w 572833"/>
                      <a:gd name="connsiteY50" fmla="*/ 194104 h 236960"/>
                      <a:gd name="connsiteX51" fmla="*/ 107053 w 572833"/>
                      <a:gd name="connsiteY51" fmla="*/ 165034 h 236960"/>
                      <a:gd name="connsiteX52" fmla="*/ 114525 w 572833"/>
                      <a:gd name="connsiteY52" fmla="*/ 135675 h 236960"/>
                      <a:gd name="connsiteX53" fmla="*/ 88547 w 572833"/>
                      <a:gd name="connsiteY53" fmla="*/ 150242 h 236960"/>
                      <a:gd name="connsiteX54" fmla="*/ 56359 w 572833"/>
                      <a:gd name="connsiteY54" fmla="*/ 142435 h 236960"/>
                      <a:gd name="connsiteX55" fmla="*/ 48552 w 572833"/>
                      <a:gd name="connsiteY55" fmla="*/ 110247 h 236960"/>
                      <a:gd name="connsiteX56" fmla="*/ 65150 w 572833"/>
                      <a:gd name="connsiteY56" fmla="*/ 80647 h 236960"/>
                      <a:gd name="connsiteX57" fmla="*/ 32868 w 572833"/>
                      <a:gd name="connsiteY57" fmla="*/ 88864 h 236960"/>
                      <a:gd name="connsiteX58" fmla="*/ 3797 w 572833"/>
                      <a:gd name="connsiteY58" fmla="*/ 72992 h 236960"/>
                      <a:gd name="connsiteX59" fmla="*/ 34774 w 572833"/>
                      <a:gd name="connsiteY59" fmla="*/ 8925 h 236960"/>
                      <a:gd name="connsiteX60" fmla="*/ 69837 w 572833"/>
                      <a:gd name="connsiteY60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93079 w 572833"/>
                      <a:gd name="connsiteY3" fmla="*/ 59423 h 236960"/>
                      <a:gd name="connsiteX4" fmla="*/ 96479 w 572833"/>
                      <a:gd name="connsiteY4" fmla="*/ 57517 h 236960"/>
                      <a:gd name="connsiteX5" fmla="*/ 132415 w 572833"/>
                      <a:gd name="connsiteY5" fmla="*/ 91138 h 236960"/>
                      <a:gd name="connsiteX6" fmla="*/ 144631 w 572833"/>
                      <a:gd name="connsiteY6" fmla="*/ 96333 h 236960"/>
                      <a:gd name="connsiteX7" fmla="*/ 143948 w 572833"/>
                      <a:gd name="connsiteY7" fmla="*/ 97552 h 236960"/>
                      <a:gd name="connsiteX8" fmla="*/ 196937 w 572833"/>
                      <a:gd name="connsiteY8" fmla="*/ 118578 h 236960"/>
                      <a:gd name="connsiteX9" fmla="*/ 197657 w 572833"/>
                      <a:gd name="connsiteY9" fmla="*/ 121225 h 236960"/>
                      <a:gd name="connsiteX10" fmla="*/ 203697 w 572833"/>
                      <a:gd name="connsiteY10" fmla="*/ 121970 h 236960"/>
                      <a:gd name="connsiteX11" fmla="*/ 204672 w 572833"/>
                      <a:gd name="connsiteY11" fmla="*/ 121413 h 236960"/>
                      <a:gd name="connsiteX12" fmla="*/ 253070 w 572833"/>
                      <a:gd name="connsiteY12" fmla="*/ 127576 h 236960"/>
                      <a:gd name="connsiteX13" fmla="*/ 258332 w 572833"/>
                      <a:gd name="connsiteY13" fmla="*/ 136609 h 236960"/>
                      <a:gd name="connsiteX14" fmla="*/ 267694 w 572833"/>
                      <a:gd name="connsiteY14" fmla="*/ 129438 h 236960"/>
                      <a:gd name="connsiteX15" fmla="*/ 289758 w 572833"/>
                      <a:gd name="connsiteY15" fmla="*/ 132248 h 236960"/>
                      <a:gd name="connsiteX16" fmla="*/ 310265 w 572833"/>
                      <a:gd name="connsiteY16" fmla="*/ 129637 h 236960"/>
                      <a:gd name="connsiteX17" fmla="*/ 316636 w 572833"/>
                      <a:gd name="connsiteY17" fmla="*/ 135958 h 236960"/>
                      <a:gd name="connsiteX18" fmla="*/ 321124 w 572833"/>
                      <a:gd name="connsiteY18" fmla="*/ 128254 h 236960"/>
                      <a:gd name="connsiteX19" fmla="*/ 371473 w 572833"/>
                      <a:gd name="connsiteY19" fmla="*/ 121842 h 236960"/>
                      <a:gd name="connsiteX20" fmla="*/ 379154 w 572833"/>
                      <a:gd name="connsiteY20" fmla="*/ 120035 h 236960"/>
                      <a:gd name="connsiteX21" fmla="*/ 447101 w 572833"/>
                      <a:gd name="connsiteY21" fmla="*/ 91138 h 236960"/>
                      <a:gd name="connsiteX22" fmla="*/ 494789 w 572833"/>
                      <a:gd name="connsiteY22" fmla="*/ 46523 h 236960"/>
                      <a:gd name="connsiteX23" fmla="*/ 509176 w 572833"/>
                      <a:gd name="connsiteY23" fmla="*/ 1572 h 236960"/>
                      <a:gd name="connsiteX24" fmla="*/ 538058 w 572833"/>
                      <a:gd name="connsiteY24" fmla="*/ 8923 h 236960"/>
                      <a:gd name="connsiteX25" fmla="*/ 569036 w 572833"/>
                      <a:gd name="connsiteY25" fmla="*/ 72991 h 236960"/>
                      <a:gd name="connsiteX26" fmla="*/ 539965 w 572833"/>
                      <a:gd name="connsiteY26" fmla="*/ 88863 h 236960"/>
                      <a:gd name="connsiteX27" fmla="*/ 511177 w 572833"/>
                      <a:gd name="connsiteY27" fmla="*/ 81534 h 236960"/>
                      <a:gd name="connsiteX28" fmla="*/ 526422 w 572833"/>
                      <a:gd name="connsiteY28" fmla="*/ 108723 h 236960"/>
                      <a:gd name="connsiteX29" fmla="*/ 518615 w 572833"/>
                      <a:gd name="connsiteY29" fmla="*/ 140911 h 236960"/>
                      <a:gd name="connsiteX30" fmla="*/ 486427 w 572833"/>
                      <a:gd name="connsiteY30" fmla="*/ 148718 h 236960"/>
                      <a:gd name="connsiteX31" fmla="*/ 462492 w 572833"/>
                      <a:gd name="connsiteY31" fmla="*/ 135297 h 236960"/>
                      <a:gd name="connsiteX32" fmla="*/ 469512 w 572833"/>
                      <a:gd name="connsiteY32" fmla="*/ 162879 h 236960"/>
                      <a:gd name="connsiteX33" fmla="*/ 453641 w 572833"/>
                      <a:gd name="connsiteY33" fmla="*/ 191949 h 236960"/>
                      <a:gd name="connsiteX34" fmla="*/ 420529 w 572833"/>
                      <a:gd name="connsiteY34" fmla="*/ 191160 h 236960"/>
                      <a:gd name="connsiteX35" fmla="*/ 393229 w 572833"/>
                      <a:gd name="connsiteY35" fmla="*/ 164537 h 236960"/>
                      <a:gd name="connsiteX36" fmla="*/ 392762 w 572833"/>
                      <a:gd name="connsiteY36" fmla="*/ 201817 h 236960"/>
                      <a:gd name="connsiteX37" fmla="*/ 369906 w 572833"/>
                      <a:gd name="connsiteY37" fmla="*/ 225789 h 236960"/>
                      <a:gd name="connsiteX38" fmla="*/ 338127 w 572833"/>
                      <a:gd name="connsiteY38" fmla="*/ 216456 h 236960"/>
                      <a:gd name="connsiteX39" fmla="*/ 324523 w 572833"/>
                      <a:gd name="connsiteY39" fmla="*/ 193562 h 236960"/>
                      <a:gd name="connsiteX40" fmla="*/ 317161 w 572833"/>
                      <a:gd name="connsiteY40" fmla="*/ 219720 h 236960"/>
                      <a:gd name="connsiteX41" fmla="*/ 288880 w 572833"/>
                      <a:gd name="connsiteY41" fmla="*/ 236960 h 236960"/>
                      <a:gd name="connsiteX42" fmla="*/ 260599 w 572833"/>
                      <a:gd name="connsiteY42" fmla="*/ 219720 h 236960"/>
                      <a:gd name="connsiteX43" fmla="*/ 252429 w 572833"/>
                      <a:gd name="connsiteY43" fmla="*/ 190691 h 236960"/>
                      <a:gd name="connsiteX44" fmla="*/ 236787 w 572833"/>
                      <a:gd name="connsiteY44" fmla="*/ 217015 h 236960"/>
                      <a:gd name="connsiteX45" fmla="*/ 205008 w 572833"/>
                      <a:gd name="connsiteY45" fmla="*/ 226348 h 236960"/>
                      <a:gd name="connsiteX46" fmla="*/ 182152 w 572833"/>
                      <a:gd name="connsiteY46" fmla="*/ 202376 h 236960"/>
                      <a:gd name="connsiteX47" fmla="*/ 181724 w 572833"/>
                      <a:gd name="connsiteY47" fmla="*/ 168264 h 236960"/>
                      <a:gd name="connsiteX48" fmla="*/ 156036 w 572833"/>
                      <a:gd name="connsiteY48" fmla="*/ 193315 h 236960"/>
                      <a:gd name="connsiteX49" fmla="*/ 122924 w 572833"/>
                      <a:gd name="connsiteY49" fmla="*/ 194104 h 236960"/>
                      <a:gd name="connsiteX50" fmla="*/ 107053 w 572833"/>
                      <a:gd name="connsiteY50" fmla="*/ 165034 h 236960"/>
                      <a:gd name="connsiteX51" fmla="*/ 114525 w 572833"/>
                      <a:gd name="connsiteY51" fmla="*/ 135675 h 236960"/>
                      <a:gd name="connsiteX52" fmla="*/ 88547 w 572833"/>
                      <a:gd name="connsiteY52" fmla="*/ 150242 h 236960"/>
                      <a:gd name="connsiteX53" fmla="*/ 56359 w 572833"/>
                      <a:gd name="connsiteY53" fmla="*/ 142435 h 236960"/>
                      <a:gd name="connsiteX54" fmla="*/ 48552 w 572833"/>
                      <a:gd name="connsiteY54" fmla="*/ 110247 h 236960"/>
                      <a:gd name="connsiteX55" fmla="*/ 65150 w 572833"/>
                      <a:gd name="connsiteY55" fmla="*/ 80647 h 236960"/>
                      <a:gd name="connsiteX56" fmla="*/ 32868 w 572833"/>
                      <a:gd name="connsiteY56" fmla="*/ 88864 h 236960"/>
                      <a:gd name="connsiteX57" fmla="*/ 3797 w 572833"/>
                      <a:gd name="connsiteY57" fmla="*/ 72992 h 236960"/>
                      <a:gd name="connsiteX58" fmla="*/ 34774 w 572833"/>
                      <a:gd name="connsiteY58" fmla="*/ 8925 h 236960"/>
                      <a:gd name="connsiteX59" fmla="*/ 69837 w 572833"/>
                      <a:gd name="connsiteY59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93079 w 572833"/>
                      <a:gd name="connsiteY3" fmla="*/ 59423 h 236960"/>
                      <a:gd name="connsiteX4" fmla="*/ 96479 w 572833"/>
                      <a:gd name="connsiteY4" fmla="*/ 57517 h 236960"/>
                      <a:gd name="connsiteX5" fmla="*/ 132415 w 572833"/>
                      <a:gd name="connsiteY5" fmla="*/ 91138 h 236960"/>
                      <a:gd name="connsiteX6" fmla="*/ 144631 w 572833"/>
                      <a:gd name="connsiteY6" fmla="*/ 96333 h 236960"/>
                      <a:gd name="connsiteX7" fmla="*/ 143948 w 572833"/>
                      <a:gd name="connsiteY7" fmla="*/ 97552 h 236960"/>
                      <a:gd name="connsiteX8" fmla="*/ 196937 w 572833"/>
                      <a:gd name="connsiteY8" fmla="*/ 118578 h 236960"/>
                      <a:gd name="connsiteX9" fmla="*/ 197657 w 572833"/>
                      <a:gd name="connsiteY9" fmla="*/ 121225 h 236960"/>
                      <a:gd name="connsiteX10" fmla="*/ 203697 w 572833"/>
                      <a:gd name="connsiteY10" fmla="*/ 121970 h 236960"/>
                      <a:gd name="connsiteX11" fmla="*/ 204672 w 572833"/>
                      <a:gd name="connsiteY11" fmla="*/ 121413 h 236960"/>
                      <a:gd name="connsiteX12" fmla="*/ 253070 w 572833"/>
                      <a:gd name="connsiteY12" fmla="*/ 127576 h 236960"/>
                      <a:gd name="connsiteX13" fmla="*/ 267694 w 572833"/>
                      <a:gd name="connsiteY13" fmla="*/ 129438 h 236960"/>
                      <a:gd name="connsiteX14" fmla="*/ 289758 w 572833"/>
                      <a:gd name="connsiteY14" fmla="*/ 132248 h 236960"/>
                      <a:gd name="connsiteX15" fmla="*/ 310265 w 572833"/>
                      <a:gd name="connsiteY15" fmla="*/ 129637 h 236960"/>
                      <a:gd name="connsiteX16" fmla="*/ 316636 w 572833"/>
                      <a:gd name="connsiteY16" fmla="*/ 135958 h 236960"/>
                      <a:gd name="connsiteX17" fmla="*/ 321124 w 572833"/>
                      <a:gd name="connsiteY17" fmla="*/ 128254 h 236960"/>
                      <a:gd name="connsiteX18" fmla="*/ 371473 w 572833"/>
                      <a:gd name="connsiteY18" fmla="*/ 121842 h 236960"/>
                      <a:gd name="connsiteX19" fmla="*/ 379154 w 572833"/>
                      <a:gd name="connsiteY19" fmla="*/ 120035 h 236960"/>
                      <a:gd name="connsiteX20" fmla="*/ 447101 w 572833"/>
                      <a:gd name="connsiteY20" fmla="*/ 91138 h 236960"/>
                      <a:gd name="connsiteX21" fmla="*/ 494789 w 572833"/>
                      <a:gd name="connsiteY21" fmla="*/ 46523 h 236960"/>
                      <a:gd name="connsiteX22" fmla="*/ 509176 w 572833"/>
                      <a:gd name="connsiteY22" fmla="*/ 1572 h 236960"/>
                      <a:gd name="connsiteX23" fmla="*/ 538058 w 572833"/>
                      <a:gd name="connsiteY23" fmla="*/ 8923 h 236960"/>
                      <a:gd name="connsiteX24" fmla="*/ 569036 w 572833"/>
                      <a:gd name="connsiteY24" fmla="*/ 72991 h 236960"/>
                      <a:gd name="connsiteX25" fmla="*/ 539965 w 572833"/>
                      <a:gd name="connsiteY25" fmla="*/ 88863 h 236960"/>
                      <a:gd name="connsiteX26" fmla="*/ 511177 w 572833"/>
                      <a:gd name="connsiteY26" fmla="*/ 81534 h 236960"/>
                      <a:gd name="connsiteX27" fmla="*/ 526422 w 572833"/>
                      <a:gd name="connsiteY27" fmla="*/ 108723 h 236960"/>
                      <a:gd name="connsiteX28" fmla="*/ 518615 w 572833"/>
                      <a:gd name="connsiteY28" fmla="*/ 140911 h 236960"/>
                      <a:gd name="connsiteX29" fmla="*/ 486427 w 572833"/>
                      <a:gd name="connsiteY29" fmla="*/ 148718 h 236960"/>
                      <a:gd name="connsiteX30" fmla="*/ 462492 w 572833"/>
                      <a:gd name="connsiteY30" fmla="*/ 135297 h 236960"/>
                      <a:gd name="connsiteX31" fmla="*/ 469512 w 572833"/>
                      <a:gd name="connsiteY31" fmla="*/ 162879 h 236960"/>
                      <a:gd name="connsiteX32" fmla="*/ 453641 w 572833"/>
                      <a:gd name="connsiteY32" fmla="*/ 191949 h 236960"/>
                      <a:gd name="connsiteX33" fmla="*/ 420529 w 572833"/>
                      <a:gd name="connsiteY33" fmla="*/ 191160 h 236960"/>
                      <a:gd name="connsiteX34" fmla="*/ 393229 w 572833"/>
                      <a:gd name="connsiteY34" fmla="*/ 164537 h 236960"/>
                      <a:gd name="connsiteX35" fmla="*/ 392762 w 572833"/>
                      <a:gd name="connsiteY35" fmla="*/ 201817 h 236960"/>
                      <a:gd name="connsiteX36" fmla="*/ 369906 w 572833"/>
                      <a:gd name="connsiteY36" fmla="*/ 225789 h 236960"/>
                      <a:gd name="connsiteX37" fmla="*/ 338127 w 572833"/>
                      <a:gd name="connsiteY37" fmla="*/ 216456 h 236960"/>
                      <a:gd name="connsiteX38" fmla="*/ 324523 w 572833"/>
                      <a:gd name="connsiteY38" fmla="*/ 193562 h 236960"/>
                      <a:gd name="connsiteX39" fmla="*/ 317161 w 572833"/>
                      <a:gd name="connsiteY39" fmla="*/ 219720 h 236960"/>
                      <a:gd name="connsiteX40" fmla="*/ 288880 w 572833"/>
                      <a:gd name="connsiteY40" fmla="*/ 236960 h 236960"/>
                      <a:gd name="connsiteX41" fmla="*/ 260599 w 572833"/>
                      <a:gd name="connsiteY41" fmla="*/ 219720 h 236960"/>
                      <a:gd name="connsiteX42" fmla="*/ 252429 w 572833"/>
                      <a:gd name="connsiteY42" fmla="*/ 190691 h 236960"/>
                      <a:gd name="connsiteX43" fmla="*/ 236787 w 572833"/>
                      <a:gd name="connsiteY43" fmla="*/ 217015 h 236960"/>
                      <a:gd name="connsiteX44" fmla="*/ 205008 w 572833"/>
                      <a:gd name="connsiteY44" fmla="*/ 226348 h 236960"/>
                      <a:gd name="connsiteX45" fmla="*/ 182152 w 572833"/>
                      <a:gd name="connsiteY45" fmla="*/ 202376 h 236960"/>
                      <a:gd name="connsiteX46" fmla="*/ 181724 w 572833"/>
                      <a:gd name="connsiteY46" fmla="*/ 168264 h 236960"/>
                      <a:gd name="connsiteX47" fmla="*/ 156036 w 572833"/>
                      <a:gd name="connsiteY47" fmla="*/ 193315 h 236960"/>
                      <a:gd name="connsiteX48" fmla="*/ 122924 w 572833"/>
                      <a:gd name="connsiteY48" fmla="*/ 194104 h 236960"/>
                      <a:gd name="connsiteX49" fmla="*/ 107053 w 572833"/>
                      <a:gd name="connsiteY49" fmla="*/ 165034 h 236960"/>
                      <a:gd name="connsiteX50" fmla="*/ 114525 w 572833"/>
                      <a:gd name="connsiteY50" fmla="*/ 135675 h 236960"/>
                      <a:gd name="connsiteX51" fmla="*/ 88547 w 572833"/>
                      <a:gd name="connsiteY51" fmla="*/ 150242 h 236960"/>
                      <a:gd name="connsiteX52" fmla="*/ 56359 w 572833"/>
                      <a:gd name="connsiteY52" fmla="*/ 142435 h 236960"/>
                      <a:gd name="connsiteX53" fmla="*/ 48552 w 572833"/>
                      <a:gd name="connsiteY53" fmla="*/ 110247 h 236960"/>
                      <a:gd name="connsiteX54" fmla="*/ 65150 w 572833"/>
                      <a:gd name="connsiteY54" fmla="*/ 80647 h 236960"/>
                      <a:gd name="connsiteX55" fmla="*/ 32868 w 572833"/>
                      <a:gd name="connsiteY55" fmla="*/ 88864 h 236960"/>
                      <a:gd name="connsiteX56" fmla="*/ 3797 w 572833"/>
                      <a:gd name="connsiteY56" fmla="*/ 72992 h 236960"/>
                      <a:gd name="connsiteX57" fmla="*/ 34774 w 572833"/>
                      <a:gd name="connsiteY57" fmla="*/ 8925 h 236960"/>
                      <a:gd name="connsiteX58" fmla="*/ 69837 w 572833"/>
                      <a:gd name="connsiteY58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93079 w 572833"/>
                      <a:gd name="connsiteY3" fmla="*/ 59423 h 236960"/>
                      <a:gd name="connsiteX4" fmla="*/ 96479 w 572833"/>
                      <a:gd name="connsiteY4" fmla="*/ 57517 h 236960"/>
                      <a:gd name="connsiteX5" fmla="*/ 132415 w 572833"/>
                      <a:gd name="connsiteY5" fmla="*/ 91138 h 236960"/>
                      <a:gd name="connsiteX6" fmla="*/ 144631 w 572833"/>
                      <a:gd name="connsiteY6" fmla="*/ 96333 h 236960"/>
                      <a:gd name="connsiteX7" fmla="*/ 143948 w 572833"/>
                      <a:gd name="connsiteY7" fmla="*/ 97552 h 236960"/>
                      <a:gd name="connsiteX8" fmla="*/ 196937 w 572833"/>
                      <a:gd name="connsiteY8" fmla="*/ 118578 h 236960"/>
                      <a:gd name="connsiteX9" fmla="*/ 197657 w 572833"/>
                      <a:gd name="connsiteY9" fmla="*/ 121225 h 236960"/>
                      <a:gd name="connsiteX10" fmla="*/ 203697 w 572833"/>
                      <a:gd name="connsiteY10" fmla="*/ 121970 h 236960"/>
                      <a:gd name="connsiteX11" fmla="*/ 204672 w 572833"/>
                      <a:gd name="connsiteY11" fmla="*/ 121413 h 236960"/>
                      <a:gd name="connsiteX12" fmla="*/ 253070 w 572833"/>
                      <a:gd name="connsiteY12" fmla="*/ 127576 h 236960"/>
                      <a:gd name="connsiteX13" fmla="*/ 267694 w 572833"/>
                      <a:gd name="connsiteY13" fmla="*/ 129438 h 236960"/>
                      <a:gd name="connsiteX14" fmla="*/ 289758 w 572833"/>
                      <a:gd name="connsiteY14" fmla="*/ 132248 h 236960"/>
                      <a:gd name="connsiteX15" fmla="*/ 310265 w 572833"/>
                      <a:gd name="connsiteY15" fmla="*/ 129637 h 236960"/>
                      <a:gd name="connsiteX16" fmla="*/ 321124 w 572833"/>
                      <a:gd name="connsiteY16" fmla="*/ 128254 h 236960"/>
                      <a:gd name="connsiteX17" fmla="*/ 371473 w 572833"/>
                      <a:gd name="connsiteY17" fmla="*/ 121842 h 236960"/>
                      <a:gd name="connsiteX18" fmla="*/ 379154 w 572833"/>
                      <a:gd name="connsiteY18" fmla="*/ 120035 h 236960"/>
                      <a:gd name="connsiteX19" fmla="*/ 447101 w 572833"/>
                      <a:gd name="connsiteY19" fmla="*/ 91138 h 236960"/>
                      <a:gd name="connsiteX20" fmla="*/ 494789 w 572833"/>
                      <a:gd name="connsiteY20" fmla="*/ 46523 h 236960"/>
                      <a:gd name="connsiteX21" fmla="*/ 509176 w 572833"/>
                      <a:gd name="connsiteY21" fmla="*/ 1572 h 236960"/>
                      <a:gd name="connsiteX22" fmla="*/ 538058 w 572833"/>
                      <a:gd name="connsiteY22" fmla="*/ 8923 h 236960"/>
                      <a:gd name="connsiteX23" fmla="*/ 569036 w 572833"/>
                      <a:gd name="connsiteY23" fmla="*/ 72991 h 236960"/>
                      <a:gd name="connsiteX24" fmla="*/ 539965 w 572833"/>
                      <a:gd name="connsiteY24" fmla="*/ 88863 h 236960"/>
                      <a:gd name="connsiteX25" fmla="*/ 511177 w 572833"/>
                      <a:gd name="connsiteY25" fmla="*/ 81534 h 236960"/>
                      <a:gd name="connsiteX26" fmla="*/ 526422 w 572833"/>
                      <a:gd name="connsiteY26" fmla="*/ 108723 h 236960"/>
                      <a:gd name="connsiteX27" fmla="*/ 518615 w 572833"/>
                      <a:gd name="connsiteY27" fmla="*/ 140911 h 236960"/>
                      <a:gd name="connsiteX28" fmla="*/ 486427 w 572833"/>
                      <a:gd name="connsiteY28" fmla="*/ 148718 h 236960"/>
                      <a:gd name="connsiteX29" fmla="*/ 462492 w 572833"/>
                      <a:gd name="connsiteY29" fmla="*/ 135297 h 236960"/>
                      <a:gd name="connsiteX30" fmla="*/ 469512 w 572833"/>
                      <a:gd name="connsiteY30" fmla="*/ 162879 h 236960"/>
                      <a:gd name="connsiteX31" fmla="*/ 453641 w 572833"/>
                      <a:gd name="connsiteY31" fmla="*/ 191949 h 236960"/>
                      <a:gd name="connsiteX32" fmla="*/ 420529 w 572833"/>
                      <a:gd name="connsiteY32" fmla="*/ 191160 h 236960"/>
                      <a:gd name="connsiteX33" fmla="*/ 393229 w 572833"/>
                      <a:gd name="connsiteY33" fmla="*/ 164537 h 236960"/>
                      <a:gd name="connsiteX34" fmla="*/ 392762 w 572833"/>
                      <a:gd name="connsiteY34" fmla="*/ 201817 h 236960"/>
                      <a:gd name="connsiteX35" fmla="*/ 369906 w 572833"/>
                      <a:gd name="connsiteY35" fmla="*/ 225789 h 236960"/>
                      <a:gd name="connsiteX36" fmla="*/ 338127 w 572833"/>
                      <a:gd name="connsiteY36" fmla="*/ 216456 h 236960"/>
                      <a:gd name="connsiteX37" fmla="*/ 324523 w 572833"/>
                      <a:gd name="connsiteY37" fmla="*/ 193562 h 236960"/>
                      <a:gd name="connsiteX38" fmla="*/ 317161 w 572833"/>
                      <a:gd name="connsiteY38" fmla="*/ 219720 h 236960"/>
                      <a:gd name="connsiteX39" fmla="*/ 288880 w 572833"/>
                      <a:gd name="connsiteY39" fmla="*/ 236960 h 236960"/>
                      <a:gd name="connsiteX40" fmla="*/ 260599 w 572833"/>
                      <a:gd name="connsiteY40" fmla="*/ 219720 h 236960"/>
                      <a:gd name="connsiteX41" fmla="*/ 252429 w 572833"/>
                      <a:gd name="connsiteY41" fmla="*/ 190691 h 236960"/>
                      <a:gd name="connsiteX42" fmla="*/ 236787 w 572833"/>
                      <a:gd name="connsiteY42" fmla="*/ 217015 h 236960"/>
                      <a:gd name="connsiteX43" fmla="*/ 205008 w 572833"/>
                      <a:gd name="connsiteY43" fmla="*/ 226348 h 236960"/>
                      <a:gd name="connsiteX44" fmla="*/ 182152 w 572833"/>
                      <a:gd name="connsiteY44" fmla="*/ 202376 h 236960"/>
                      <a:gd name="connsiteX45" fmla="*/ 181724 w 572833"/>
                      <a:gd name="connsiteY45" fmla="*/ 168264 h 236960"/>
                      <a:gd name="connsiteX46" fmla="*/ 156036 w 572833"/>
                      <a:gd name="connsiteY46" fmla="*/ 193315 h 236960"/>
                      <a:gd name="connsiteX47" fmla="*/ 122924 w 572833"/>
                      <a:gd name="connsiteY47" fmla="*/ 194104 h 236960"/>
                      <a:gd name="connsiteX48" fmla="*/ 107053 w 572833"/>
                      <a:gd name="connsiteY48" fmla="*/ 165034 h 236960"/>
                      <a:gd name="connsiteX49" fmla="*/ 114525 w 572833"/>
                      <a:gd name="connsiteY49" fmla="*/ 135675 h 236960"/>
                      <a:gd name="connsiteX50" fmla="*/ 88547 w 572833"/>
                      <a:gd name="connsiteY50" fmla="*/ 150242 h 236960"/>
                      <a:gd name="connsiteX51" fmla="*/ 56359 w 572833"/>
                      <a:gd name="connsiteY51" fmla="*/ 142435 h 236960"/>
                      <a:gd name="connsiteX52" fmla="*/ 48552 w 572833"/>
                      <a:gd name="connsiteY52" fmla="*/ 110247 h 236960"/>
                      <a:gd name="connsiteX53" fmla="*/ 65150 w 572833"/>
                      <a:gd name="connsiteY53" fmla="*/ 80647 h 236960"/>
                      <a:gd name="connsiteX54" fmla="*/ 32868 w 572833"/>
                      <a:gd name="connsiteY54" fmla="*/ 88864 h 236960"/>
                      <a:gd name="connsiteX55" fmla="*/ 3797 w 572833"/>
                      <a:gd name="connsiteY55" fmla="*/ 72992 h 236960"/>
                      <a:gd name="connsiteX56" fmla="*/ 34774 w 572833"/>
                      <a:gd name="connsiteY56" fmla="*/ 8925 h 236960"/>
                      <a:gd name="connsiteX57" fmla="*/ 69837 w 572833"/>
                      <a:gd name="connsiteY57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93079 w 572833"/>
                      <a:gd name="connsiteY3" fmla="*/ 59423 h 236960"/>
                      <a:gd name="connsiteX4" fmla="*/ 132415 w 572833"/>
                      <a:gd name="connsiteY4" fmla="*/ 91138 h 236960"/>
                      <a:gd name="connsiteX5" fmla="*/ 144631 w 572833"/>
                      <a:gd name="connsiteY5" fmla="*/ 96333 h 236960"/>
                      <a:gd name="connsiteX6" fmla="*/ 143948 w 572833"/>
                      <a:gd name="connsiteY6" fmla="*/ 97552 h 236960"/>
                      <a:gd name="connsiteX7" fmla="*/ 196937 w 572833"/>
                      <a:gd name="connsiteY7" fmla="*/ 118578 h 236960"/>
                      <a:gd name="connsiteX8" fmla="*/ 197657 w 572833"/>
                      <a:gd name="connsiteY8" fmla="*/ 121225 h 236960"/>
                      <a:gd name="connsiteX9" fmla="*/ 203697 w 572833"/>
                      <a:gd name="connsiteY9" fmla="*/ 121970 h 236960"/>
                      <a:gd name="connsiteX10" fmla="*/ 204672 w 572833"/>
                      <a:gd name="connsiteY10" fmla="*/ 121413 h 236960"/>
                      <a:gd name="connsiteX11" fmla="*/ 253070 w 572833"/>
                      <a:gd name="connsiteY11" fmla="*/ 127576 h 236960"/>
                      <a:gd name="connsiteX12" fmla="*/ 267694 w 572833"/>
                      <a:gd name="connsiteY12" fmla="*/ 129438 h 236960"/>
                      <a:gd name="connsiteX13" fmla="*/ 289758 w 572833"/>
                      <a:gd name="connsiteY13" fmla="*/ 132248 h 236960"/>
                      <a:gd name="connsiteX14" fmla="*/ 310265 w 572833"/>
                      <a:gd name="connsiteY14" fmla="*/ 129637 h 236960"/>
                      <a:gd name="connsiteX15" fmla="*/ 321124 w 572833"/>
                      <a:gd name="connsiteY15" fmla="*/ 128254 h 236960"/>
                      <a:gd name="connsiteX16" fmla="*/ 371473 w 572833"/>
                      <a:gd name="connsiteY16" fmla="*/ 121842 h 236960"/>
                      <a:gd name="connsiteX17" fmla="*/ 379154 w 572833"/>
                      <a:gd name="connsiteY17" fmla="*/ 120035 h 236960"/>
                      <a:gd name="connsiteX18" fmla="*/ 447101 w 572833"/>
                      <a:gd name="connsiteY18" fmla="*/ 91138 h 236960"/>
                      <a:gd name="connsiteX19" fmla="*/ 494789 w 572833"/>
                      <a:gd name="connsiteY19" fmla="*/ 46523 h 236960"/>
                      <a:gd name="connsiteX20" fmla="*/ 509176 w 572833"/>
                      <a:gd name="connsiteY20" fmla="*/ 1572 h 236960"/>
                      <a:gd name="connsiteX21" fmla="*/ 538058 w 572833"/>
                      <a:gd name="connsiteY21" fmla="*/ 8923 h 236960"/>
                      <a:gd name="connsiteX22" fmla="*/ 569036 w 572833"/>
                      <a:gd name="connsiteY22" fmla="*/ 72991 h 236960"/>
                      <a:gd name="connsiteX23" fmla="*/ 539965 w 572833"/>
                      <a:gd name="connsiteY23" fmla="*/ 88863 h 236960"/>
                      <a:gd name="connsiteX24" fmla="*/ 511177 w 572833"/>
                      <a:gd name="connsiteY24" fmla="*/ 81534 h 236960"/>
                      <a:gd name="connsiteX25" fmla="*/ 526422 w 572833"/>
                      <a:gd name="connsiteY25" fmla="*/ 108723 h 236960"/>
                      <a:gd name="connsiteX26" fmla="*/ 518615 w 572833"/>
                      <a:gd name="connsiteY26" fmla="*/ 140911 h 236960"/>
                      <a:gd name="connsiteX27" fmla="*/ 486427 w 572833"/>
                      <a:gd name="connsiteY27" fmla="*/ 148718 h 236960"/>
                      <a:gd name="connsiteX28" fmla="*/ 462492 w 572833"/>
                      <a:gd name="connsiteY28" fmla="*/ 135297 h 236960"/>
                      <a:gd name="connsiteX29" fmla="*/ 469512 w 572833"/>
                      <a:gd name="connsiteY29" fmla="*/ 162879 h 236960"/>
                      <a:gd name="connsiteX30" fmla="*/ 453641 w 572833"/>
                      <a:gd name="connsiteY30" fmla="*/ 191949 h 236960"/>
                      <a:gd name="connsiteX31" fmla="*/ 420529 w 572833"/>
                      <a:gd name="connsiteY31" fmla="*/ 191160 h 236960"/>
                      <a:gd name="connsiteX32" fmla="*/ 393229 w 572833"/>
                      <a:gd name="connsiteY32" fmla="*/ 164537 h 236960"/>
                      <a:gd name="connsiteX33" fmla="*/ 392762 w 572833"/>
                      <a:gd name="connsiteY33" fmla="*/ 201817 h 236960"/>
                      <a:gd name="connsiteX34" fmla="*/ 369906 w 572833"/>
                      <a:gd name="connsiteY34" fmla="*/ 225789 h 236960"/>
                      <a:gd name="connsiteX35" fmla="*/ 338127 w 572833"/>
                      <a:gd name="connsiteY35" fmla="*/ 216456 h 236960"/>
                      <a:gd name="connsiteX36" fmla="*/ 324523 w 572833"/>
                      <a:gd name="connsiteY36" fmla="*/ 193562 h 236960"/>
                      <a:gd name="connsiteX37" fmla="*/ 317161 w 572833"/>
                      <a:gd name="connsiteY37" fmla="*/ 219720 h 236960"/>
                      <a:gd name="connsiteX38" fmla="*/ 288880 w 572833"/>
                      <a:gd name="connsiteY38" fmla="*/ 236960 h 236960"/>
                      <a:gd name="connsiteX39" fmla="*/ 260599 w 572833"/>
                      <a:gd name="connsiteY39" fmla="*/ 219720 h 236960"/>
                      <a:gd name="connsiteX40" fmla="*/ 252429 w 572833"/>
                      <a:gd name="connsiteY40" fmla="*/ 190691 h 236960"/>
                      <a:gd name="connsiteX41" fmla="*/ 236787 w 572833"/>
                      <a:gd name="connsiteY41" fmla="*/ 217015 h 236960"/>
                      <a:gd name="connsiteX42" fmla="*/ 205008 w 572833"/>
                      <a:gd name="connsiteY42" fmla="*/ 226348 h 236960"/>
                      <a:gd name="connsiteX43" fmla="*/ 182152 w 572833"/>
                      <a:gd name="connsiteY43" fmla="*/ 202376 h 236960"/>
                      <a:gd name="connsiteX44" fmla="*/ 181724 w 572833"/>
                      <a:gd name="connsiteY44" fmla="*/ 168264 h 236960"/>
                      <a:gd name="connsiteX45" fmla="*/ 156036 w 572833"/>
                      <a:gd name="connsiteY45" fmla="*/ 193315 h 236960"/>
                      <a:gd name="connsiteX46" fmla="*/ 122924 w 572833"/>
                      <a:gd name="connsiteY46" fmla="*/ 194104 h 236960"/>
                      <a:gd name="connsiteX47" fmla="*/ 107053 w 572833"/>
                      <a:gd name="connsiteY47" fmla="*/ 165034 h 236960"/>
                      <a:gd name="connsiteX48" fmla="*/ 114525 w 572833"/>
                      <a:gd name="connsiteY48" fmla="*/ 135675 h 236960"/>
                      <a:gd name="connsiteX49" fmla="*/ 88547 w 572833"/>
                      <a:gd name="connsiteY49" fmla="*/ 150242 h 236960"/>
                      <a:gd name="connsiteX50" fmla="*/ 56359 w 572833"/>
                      <a:gd name="connsiteY50" fmla="*/ 142435 h 236960"/>
                      <a:gd name="connsiteX51" fmla="*/ 48552 w 572833"/>
                      <a:gd name="connsiteY51" fmla="*/ 110247 h 236960"/>
                      <a:gd name="connsiteX52" fmla="*/ 65150 w 572833"/>
                      <a:gd name="connsiteY52" fmla="*/ 80647 h 236960"/>
                      <a:gd name="connsiteX53" fmla="*/ 32868 w 572833"/>
                      <a:gd name="connsiteY53" fmla="*/ 88864 h 236960"/>
                      <a:gd name="connsiteX54" fmla="*/ 3797 w 572833"/>
                      <a:gd name="connsiteY54" fmla="*/ 72992 h 236960"/>
                      <a:gd name="connsiteX55" fmla="*/ 34774 w 572833"/>
                      <a:gd name="connsiteY55" fmla="*/ 8925 h 236960"/>
                      <a:gd name="connsiteX56" fmla="*/ 69837 w 572833"/>
                      <a:gd name="connsiteY56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132415 w 572833"/>
                      <a:gd name="connsiteY3" fmla="*/ 91138 h 236960"/>
                      <a:gd name="connsiteX4" fmla="*/ 144631 w 572833"/>
                      <a:gd name="connsiteY4" fmla="*/ 96333 h 236960"/>
                      <a:gd name="connsiteX5" fmla="*/ 143948 w 572833"/>
                      <a:gd name="connsiteY5" fmla="*/ 97552 h 236960"/>
                      <a:gd name="connsiteX6" fmla="*/ 196937 w 572833"/>
                      <a:gd name="connsiteY6" fmla="*/ 118578 h 236960"/>
                      <a:gd name="connsiteX7" fmla="*/ 197657 w 572833"/>
                      <a:gd name="connsiteY7" fmla="*/ 121225 h 236960"/>
                      <a:gd name="connsiteX8" fmla="*/ 203697 w 572833"/>
                      <a:gd name="connsiteY8" fmla="*/ 121970 h 236960"/>
                      <a:gd name="connsiteX9" fmla="*/ 204672 w 572833"/>
                      <a:gd name="connsiteY9" fmla="*/ 121413 h 236960"/>
                      <a:gd name="connsiteX10" fmla="*/ 253070 w 572833"/>
                      <a:gd name="connsiteY10" fmla="*/ 127576 h 236960"/>
                      <a:gd name="connsiteX11" fmla="*/ 267694 w 572833"/>
                      <a:gd name="connsiteY11" fmla="*/ 129438 h 236960"/>
                      <a:gd name="connsiteX12" fmla="*/ 289758 w 572833"/>
                      <a:gd name="connsiteY12" fmla="*/ 132248 h 236960"/>
                      <a:gd name="connsiteX13" fmla="*/ 310265 w 572833"/>
                      <a:gd name="connsiteY13" fmla="*/ 129637 h 236960"/>
                      <a:gd name="connsiteX14" fmla="*/ 321124 w 572833"/>
                      <a:gd name="connsiteY14" fmla="*/ 128254 h 236960"/>
                      <a:gd name="connsiteX15" fmla="*/ 371473 w 572833"/>
                      <a:gd name="connsiteY15" fmla="*/ 121842 h 236960"/>
                      <a:gd name="connsiteX16" fmla="*/ 379154 w 572833"/>
                      <a:gd name="connsiteY16" fmla="*/ 120035 h 236960"/>
                      <a:gd name="connsiteX17" fmla="*/ 447101 w 572833"/>
                      <a:gd name="connsiteY17" fmla="*/ 91138 h 236960"/>
                      <a:gd name="connsiteX18" fmla="*/ 494789 w 572833"/>
                      <a:gd name="connsiteY18" fmla="*/ 46523 h 236960"/>
                      <a:gd name="connsiteX19" fmla="*/ 509176 w 572833"/>
                      <a:gd name="connsiteY19" fmla="*/ 1572 h 236960"/>
                      <a:gd name="connsiteX20" fmla="*/ 538058 w 572833"/>
                      <a:gd name="connsiteY20" fmla="*/ 8923 h 236960"/>
                      <a:gd name="connsiteX21" fmla="*/ 569036 w 572833"/>
                      <a:gd name="connsiteY21" fmla="*/ 72991 h 236960"/>
                      <a:gd name="connsiteX22" fmla="*/ 539965 w 572833"/>
                      <a:gd name="connsiteY22" fmla="*/ 88863 h 236960"/>
                      <a:gd name="connsiteX23" fmla="*/ 511177 w 572833"/>
                      <a:gd name="connsiteY23" fmla="*/ 81534 h 236960"/>
                      <a:gd name="connsiteX24" fmla="*/ 526422 w 572833"/>
                      <a:gd name="connsiteY24" fmla="*/ 108723 h 236960"/>
                      <a:gd name="connsiteX25" fmla="*/ 518615 w 572833"/>
                      <a:gd name="connsiteY25" fmla="*/ 140911 h 236960"/>
                      <a:gd name="connsiteX26" fmla="*/ 486427 w 572833"/>
                      <a:gd name="connsiteY26" fmla="*/ 148718 h 236960"/>
                      <a:gd name="connsiteX27" fmla="*/ 462492 w 572833"/>
                      <a:gd name="connsiteY27" fmla="*/ 135297 h 236960"/>
                      <a:gd name="connsiteX28" fmla="*/ 469512 w 572833"/>
                      <a:gd name="connsiteY28" fmla="*/ 162879 h 236960"/>
                      <a:gd name="connsiteX29" fmla="*/ 453641 w 572833"/>
                      <a:gd name="connsiteY29" fmla="*/ 191949 h 236960"/>
                      <a:gd name="connsiteX30" fmla="*/ 420529 w 572833"/>
                      <a:gd name="connsiteY30" fmla="*/ 191160 h 236960"/>
                      <a:gd name="connsiteX31" fmla="*/ 393229 w 572833"/>
                      <a:gd name="connsiteY31" fmla="*/ 164537 h 236960"/>
                      <a:gd name="connsiteX32" fmla="*/ 392762 w 572833"/>
                      <a:gd name="connsiteY32" fmla="*/ 201817 h 236960"/>
                      <a:gd name="connsiteX33" fmla="*/ 369906 w 572833"/>
                      <a:gd name="connsiteY33" fmla="*/ 225789 h 236960"/>
                      <a:gd name="connsiteX34" fmla="*/ 338127 w 572833"/>
                      <a:gd name="connsiteY34" fmla="*/ 216456 h 236960"/>
                      <a:gd name="connsiteX35" fmla="*/ 324523 w 572833"/>
                      <a:gd name="connsiteY35" fmla="*/ 193562 h 236960"/>
                      <a:gd name="connsiteX36" fmla="*/ 317161 w 572833"/>
                      <a:gd name="connsiteY36" fmla="*/ 219720 h 236960"/>
                      <a:gd name="connsiteX37" fmla="*/ 288880 w 572833"/>
                      <a:gd name="connsiteY37" fmla="*/ 236960 h 236960"/>
                      <a:gd name="connsiteX38" fmla="*/ 260599 w 572833"/>
                      <a:gd name="connsiteY38" fmla="*/ 219720 h 236960"/>
                      <a:gd name="connsiteX39" fmla="*/ 252429 w 572833"/>
                      <a:gd name="connsiteY39" fmla="*/ 190691 h 236960"/>
                      <a:gd name="connsiteX40" fmla="*/ 236787 w 572833"/>
                      <a:gd name="connsiteY40" fmla="*/ 217015 h 236960"/>
                      <a:gd name="connsiteX41" fmla="*/ 205008 w 572833"/>
                      <a:gd name="connsiteY41" fmla="*/ 226348 h 236960"/>
                      <a:gd name="connsiteX42" fmla="*/ 182152 w 572833"/>
                      <a:gd name="connsiteY42" fmla="*/ 202376 h 236960"/>
                      <a:gd name="connsiteX43" fmla="*/ 181724 w 572833"/>
                      <a:gd name="connsiteY43" fmla="*/ 168264 h 236960"/>
                      <a:gd name="connsiteX44" fmla="*/ 156036 w 572833"/>
                      <a:gd name="connsiteY44" fmla="*/ 193315 h 236960"/>
                      <a:gd name="connsiteX45" fmla="*/ 122924 w 572833"/>
                      <a:gd name="connsiteY45" fmla="*/ 194104 h 236960"/>
                      <a:gd name="connsiteX46" fmla="*/ 107053 w 572833"/>
                      <a:gd name="connsiteY46" fmla="*/ 165034 h 236960"/>
                      <a:gd name="connsiteX47" fmla="*/ 114525 w 572833"/>
                      <a:gd name="connsiteY47" fmla="*/ 135675 h 236960"/>
                      <a:gd name="connsiteX48" fmla="*/ 88547 w 572833"/>
                      <a:gd name="connsiteY48" fmla="*/ 150242 h 236960"/>
                      <a:gd name="connsiteX49" fmla="*/ 56359 w 572833"/>
                      <a:gd name="connsiteY49" fmla="*/ 142435 h 236960"/>
                      <a:gd name="connsiteX50" fmla="*/ 48552 w 572833"/>
                      <a:gd name="connsiteY50" fmla="*/ 110247 h 236960"/>
                      <a:gd name="connsiteX51" fmla="*/ 65150 w 572833"/>
                      <a:gd name="connsiteY51" fmla="*/ 80647 h 236960"/>
                      <a:gd name="connsiteX52" fmla="*/ 32868 w 572833"/>
                      <a:gd name="connsiteY52" fmla="*/ 88864 h 236960"/>
                      <a:gd name="connsiteX53" fmla="*/ 3797 w 572833"/>
                      <a:gd name="connsiteY53" fmla="*/ 72992 h 236960"/>
                      <a:gd name="connsiteX54" fmla="*/ 34774 w 572833"/>
                      <a:gd name="connsiteY54" fmla="*/ 8925 h 236960"/>
                      <a:gd name="connsiteX55" fmla="*/ 69837 w 572833"/>
                      <a:gd name="connsiteY55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132415 w 572833"/>
                      <a:gd name="connsiteY3" fmla="*/ 91138 h 236960"/>
                      <a:gd name="connsiteX4" fmla="*/ 144631 w 572833"/>
                      <a:gd name="connsiteY4" fmla="*/ 96333 h 236960"/>
                      <a:gd name="connsiteX5" fmla="*/ 143948 w 572833"/>
                      <a:gd name="connsiteY5" fmla="*/ 97552 h 236960"/>
                      <a:gd name="connsiteX6" fmla="*/ 196937 w 572833"/>
                      <a:gd name="connsiteY6" fmla="*/ 118578 h 236960"/>
                      <a:gd name="connsiteX7" fmla="*/ 197657 w 572833"/>
                      <a:gd name="connsiteY7" fmla="*/ 121225 h 236960"/>
                      <a:gd name="connsiteX8" fmla="*/ 203697 w 572833"/>
                      <a:gd name="connsiteY8" fmla="*/ 121970 h 236960"/>
                      <a:gd name="connsiteX9" fmla="*/ 204672 w 572833"/>
                      <a:gd name="connsiteY9" fmla="*/ 121413 h 236960"/>
                      <a:gd name="connsiteX10" fmla="*/ 253070 w 572833"/>
                      <a:gd name="connsiteY10" fmla="*/ 127576 h 236960"/>
                      <a:gd name="connsiteX11" fmla="*/ 267694 w 572833"/>
                      <a:gd name="connsiteY11" fmla="*/ 129438 h 236960"/>
                      <a:gd name="connsiteX12" fmla="*/ 310265 w 572833"/>
                      <a:gd name="connsiteY12" fmla="*/ 129637 h 236960"/>
                      <a:gd name="connsiteX13" fmla="*/ 321124 w 572833"/>
                      <a:gd name="connsiteY13" fmla="*/ 128254 h 236960"/>
                      <a:gd name="connsiteX14" fmla="*/ 371473 w 572833"/>
                      <a:gd name="connsiteY14" fmla="*/ 121842 h 236960"/>
                      <a:gd name="connsiteX15" fmla="*/ 379154 w 572833"/>
                      <a:gd name="connsiteY15" fmla="*/ 120035 h 236960"/>
                      <a:gd name="connsiteX16" fmla="*/ 447101 w 572833"/>
                      <a:gd name="connsiteY16" fmla="*/ 91138 h 236960"/>
                      <a:gd name="connsiteX17" fmla="*/ 494789 w 572833"/>
                      <a:gd name="connsiteY17" fmla="*/ 46523 h 236960"/>
                      <a:gd name="connsiteX18" fmla="*/ 509176 w 572833"/>
                      <a:gd name="connsiteY18" fmla="*/ 1572 h 236960"/>
                      <a:gd name="connsiteX19" fmla="*/ 538058 w 572833"/>
                      <a:gd name="connsiteY19" fmla="*/ 8923 h 236960"/>
                      <a:gd name="connsiteX20" fmla="*/ 569036 w 572833"/>
                      <a:gd name="connsiteY20" fmla="*/ 72991 h 236960"/>
                      <a:gd name="connsiteX21" fmla="*/ 539965 w 572833"/>
                      <a:gd name="connsiteY21" fmla="*/ 88863 h 236960"/>
                      <a:gd name="connsiteX22" fmla="*/ 511177 w 572833"/>
                      <a:gd name="connsiteY22" fmla="*/ 81534 h 236960"/>
                      <a:gd name="connsiteX23" fmla="*/ 526422 w 572833"/>
                      <a:gd name="connsiteY23" fmla="*/ 108723 h 236960"/>
                      <a:gd name="connsiteX24" fmla="*/ 518615 w 572833"/>
                      <a:gd name="connsiteY24" fmla="*/ 140911 h 236960"/>
                      <a:gd name="connsiteX25" fmla="*/ 486427 w 572833"/>
                      <a:gd name="connsiteY25" fmla="*/ 148718 h 236960"/>
                      <a:gd name="connsiteX26" fmla="*/ 462492 w 572833"/>
                      <a:gd name="connsiteY26" fmla="*/ 135297 h 236960"/>
                      <a:gd name="connsiteX27" fmla="*/ 469512 w 572833"/>
                      <a:gd name="connsiteY27" fmla="*/ 162879 h 236960"/>
                      <a:gd name="connsiteX28" fmla="*/ 453641 w 572833"/>
                      <a:gd name="connsiteY28" fmla="*/ 191949 h 236960"/>
                      <a:gd name="connsiteX29" fmla="*/ 420529 w 572833"/>
                      <a:gd name="connsiteY29" fmla="*/ 191160 h 236960"/>
                      <a:gd name="connsiteX30" fmla="*/ 393229 w 572833"/>
                      <a:gd name="connsiteY30" fmla="*/ 164537 h 236960"/>
                      <a:gd name="connsiteX31" fmla="*/ 392762 w 572833"/>
                      <a:gd name="connsiteY31" fmla="*/ 201817 h 236960"/>
                      <a:gd name="connsiteX32" fmla="*/ 369906 w 572833"/>
                      <a:gd name="connsiteY32" fmla="*/ 225789 h 236960"/>
                      <a:gd name="connsiteX33" fmla="*/ 338127 w 572833"/>
                      <a:gd name="connsiteY33" fmla="*/ 216456 h 236960"/>
                      <a:gd name="connsiteX34" fmla="*/ 324523 w 572833"/>
                      <a:gd name="connsiteY34" fmla="*/ 193562 h 236960"/>
                      <a:gd name="connsiteX35" fmla="*/ 317161 w 572833"/>
                      <a:gd name="connsiteY35" fmla="*/ 219720 h 236960"/>
                      <a:gd name="connsiteX36" fmla="*/ 288880 w 572833"/>
                      <a:gd name="connsiteY36" fmla="*/ 236960 h 236960"/>
                      <a:gd name="connsiteX37" fmla="*/ 260599 w 572833"/>
                      <a:gd name="connsiteY37" fmla="*/ 219720 h 236960"/>
                      <a:gd name="connsiteX38" fmla="*/ 252429 w 572833"/>
                      <a:gd name="connsiteY38" fmla="*/ 190691 h 236960"/>
                      <a:gd name="connsiteX39" fmla="*/ 236787 w 572833"/>
                      <a:gd name="connsiteY39" fmla="*/ 217015 h 236960"/>
                      <a:gd name="connsiteX40" fmla="*/ 205008 w 572833"/>
                      <a:gd name="connsiteY40" fmla="*/ 226348 h 236960"/>
                      <a:gd name="connsiteX41" fmla="*/ 182152 w 572833"/>
                      <a:gd name="connsiteY41" fmla="*/ 202376 h 236960"/>
                      <a:gd name="connsiteX42" fmla="*/ 181724 w 572833"/>
                      <a:gd name="connsiteY42" fmla="*/ 168264 h 236960"/>
                      <a:gd name="connsiteX43" fmla="*/ 156036 w 572833"/>
                      <a:gd name="connsiteY43" fmla="*/ 193315 h 236960"/>
                      <a:gd name="connsiteX44" fmla="*/ 122924 w 572833"/>
                      <a:gd name="connsiteY44" fmla="*/ 194104 h 236960"/>
                      <a:gd name="connsiteX45" fmla="*/ 107053 w 572833"/>
                      <a:gd name="connsiteY45" fmla="*/ 165034 h 236960"/>
                      <a:gd name="connsiteX46" fmla="*/ 114525 w 572833"/>
                      <a:gd name="connsiteY46" fmla="*/ 135675 h 236960"/>
                      <a:gd name="connsiteX47" fmla="*/ 88547 w 572833"/>
                      <a:gd name="connsiteY47" fmla="*/ 150242 h 236960"/>
                      <a:gd name="connsiteX48" fmla="*/ 56359 w 572833"/>
                      <a:gd name="connsiteY48" fmla="*/ 142435 h 236960"/>
                      <a:gd name="connsiteX49" fmla="*/ 48552 w 572833"/>
                      <a:gd name="connsiteY49" fmla="*/ 110247 h 236960"/>
                      <a:gd name="connsiteX50" fmla="*/ 65150 w 572833"/>
                      <a:gd name="connsiteY50" fmla="*/ 80647 h 236960"/>
                      <a:gd name="connsiteX51" fmla="*/ 32868 w 572833"/>
                      <a:gd name="connsiteY51" fmla="*/ 88864 h 236960"/>
                      <a:gd name="connsiteX52" fmla="*/ 3797 w 572833"/>
                      <a:gd name="connsiteY52" fmla="*/ 72992 h 236960"/>
                      <a:gd name="connsiteX53" fmla="*/ 34774 w 572833"/>
                      <a:gd name="connsiteY53" fmla="*/ 8925 h 236960"/>
                      <a:gd name="connsiteX54" fmla="*/ 69837 w 572833"/>
                      <a:gd name="connsiteY54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132415 w 572833"/>
                      <a:gd name="connsiteY3" fmla="*/ 91138 h 236960"/>
                      <a:gd name="connsiteX4" fmla="*/ 144631 w 572833"/>
                      <a:gd name="connsiteY4" fmla="*/ 96333 h 236960"/>
                      <a:gd name="connsiteX5" fmla="*/ 143948 w 572833"/>
                      <a:gd name="connsiteY5" fmla="*/ 97552 h 236960"/>
                      <a:gd name="connsiteX6" fmla="*/ 196937 w 572833"/>
                      <a:gd name="connsiteY6" fmla="*/ 118578 h 236960"/>
                      <a:gd name="connsiteX7" fmla="*/ 197657 w 572833"/>
                      <a:gd name="connsiteY7" fmla="*/ 121225 h 236960"/>
                      <a:gd name="connsiteX8" fmla="*/ 203697 w 572833"/>
                      <a:gd name="connsiteY8" fmla="*/ 121970 h 236960"/>
                      <a:gd name="connsiteX9" fmla="*/ 204672 w 572833"/>
                      <a:gd name="connsiteY9" fmla="*/ 121413 h 236960"/>
                      <a:gd name="connsiteX10" fmla="*/ 253070 w 572833"/>
                      <a:gd name="connsiteY10" fmla="*/ 127576 h 236960"/>
                      <a:gd name="connsiteX11" fmla="*/ 267694 w 572833"/>
                      <a:gd name="connsiteY11" fmla="*/ 129438 h 236960"/>
                      <a:gd name="connsiteX12" fmla="*/ 310265 w 572833"/>
                      <a:gd name="connsiteY12" fmla="*/ 129637 h 236960"/>
                      <a:gd name="connsiteX13" fmla="*/ 371473 w 572833"/>
                      <a:gd name="connsiteY13" fmla="*/ 121842 h 236960"/>
                      <a:gd name="connsiteX14" fmla="*/ 379154 w 572833"/>
                      <a:gd name="connsiteY14" fmla="*/ 120035 h 236960"/>
                      <a:gd name="connsiteX15" fmla="*/ 447101 w 572833"/>
                      <a:gd name="connsiteY15" fmla="*/ 91138 h 236960"/>
                      <a:gd name="connsiteX16" fmla="*/ 494789 w 572833"/>
                      <a:gd name="connsiteY16" fmla="*/ 46523 h 236960"/>
                      <a:gd name="connsiteX17" fmla="*/ 509176 w 572833"/>
                      <a:gd name="connsiteY17" fmla="*/ 1572 h 236960"/>
                      <a:gd name="connsiteX18" fmla="*/ 538058 w 572833"/>
                      <a:gd name="connsiteY18" fmla="*/ 8923 h 236960"/>
                      <a:gd name="connsiteX19" fmla="*/ 569036 w 572833"/>
                      <a:gd name="connsiteY19" fmla="*/ 72991 h 236960"/>
                      <a:gd name="connsiteX20" fmla="*/ 539965 w 572833"/>
                      <a:gd name="connsiteY20" fmla="*/ 88863 h 236960"/>
                      <a:gd name="connsiteX21" fmla="*/ 511177 w 572833"/>
                      <a:gd name="connsiteY21" fmla="*/ 81534 h 236960"/>
                      <a:gd name="connsiteX22" fmla="*/ 526422 w 572833"/>
                      <a:gd name="connsiteY22" fmla="*/ 108723 h 236960"/>
                      <a:gd name="connsiteX23" fmla="*/ 518615 w 572833"/>
                      <a:gd name="connsiteY23" fmla="*/ 140911 h 236960"/>
                      <a:gd name="connsiteX24" fmla="*/ 486427 w 572833"/>
                      <a:gd name="connsiteY24" fmla="*/ 148718 h 236960"/>
                      <a:gd name="connsiteX25" fmla="*/ 462492 w 572833"/>
                      <a:gd name="connsiteY25" fmla="*/ 135297 h 236960"/>
                      <a:gd name="connsiteX26" fmla="*/ 469512 w 572833"/>
                      <a:gd name="connsiteY26" fmla="*/ 162879 h 236960"/>
                      <a:gd name="connsiteX27" fmla="*/ 453641 w 572833"/>
                      <a:gd name="connsiteY27" fmla="*/ 191949 h 236960"/>
                      <a:gd name="connsiteX28" fmla="*/ 420529 w 572833"/>
                      <a:gd name="connsiteY28" fmla="*/ 191160 h 236960"/>
                      <a:gd name="connsiteX29" fmla="*/ 393229 w 572833"/>
                      <a:gd name="connsiteY29" fmla="*/ 164537 h 236960"/>
                      <a:gd name="connsiteX30" fmla="*/ 392762 w 572833"/>
                      <a:gd name="connsiteY30" fmla="*/ 201817 h 236960"/>
                      <a:gd name="connsiteX31" fmla="*/ 369906 w 572833"/>
                      <a:gd name="connsiteY31" fmla="*/ 225789 h 236960"/>
                      <a:gd name="connsiteX32" fmla="*/ 338127 w 572833"/>
                      <a:gd name="connsiteY32" fmla="*/ 216456 h 236960"/>
                      <a:gd name="connsiteX33" fmla="*/ 324523 w 572833"/>
                      <a:gd name="connsiteY33" fmla="*/ 193562 h 236960"/>
                      <a:gd name="connsiteX34" fmla="*/ 317161 w 572833"/>
                      <a:gd name="connsiteY34" fmla="*/ 219720 h 236960"/>
                      <a:gd name="connsiteX35" fmla="*/ 288880 w 572833"/>
                      <a:gd name="connsiteY35" fmla="*/ 236960 h 236960"/>
                      <a:gd name="connsiteX36" fmla="*/ 260599 w 572833"/>
                      <a:gd name="connsiteY36" fmla="*/ 219720 h 236960"/>
                      <a:gd name="connsiteX37" fmla="*/ 252429 w 572833"/>
                      <a:gd name="connsiteY37" fmla="*/ 190691 h 236960"/>
                      <a:gd name="connsiteX38" fmla="*/ 236787 w 572833"/>
                      <a:gd name="connsiteY38" fmla="*/ 217015 h 236960"/>
                      <a:gd name="connsiteX39" fmla="*/ 205008 w 572833"/>
                      <a:gd name="connsiteY39" fmla="*/ 226348 h 236960"/>
                      <a:gd name="connsiteX40" fmla="*/ 182152 w 572833"/>
                      <a:gd name="connsiteY40" fmla="*/ 202376 h 236960"/>
                      <a:gd name="connsiteX41" fmla="*/ 181724 w 572833"/>
                      <a:gd name="connsiteY41" fmla="*/ 168264 h 236960"/>
                      <a:gd name="connsiteX42" fmla="*/ 156036 w 572833"/>
                      <a:gd name="connsiteY42" fmla="*/ 193315 h 236960"/>
                      <a:gd name="connsiteX43" fmla="*/ 122924 w 572833"/>
                      <a:gd name="connsiteY43" fmla="*/ 194104 h 236960"/>
                      <a:gd name="connsiteX44" fmla="*/ 107053 w 572833"/>
                      <a:gd name="connsiteY44" fmla="*/ 165034 h 236960"/>
                      <a:gd name="connsiteX45" fmla="*/ 114525 w 572833"/>
                      <a:gd name="connsiteY45" fmla="*/ 135675 h 236960"/>
                      <a:gd name="connsiteX46" fmla="*/ 88547 w 572833"/>
                      <a:gd name="connsiteY46" fmla="*/ 150242 h 236960"/>
                      <a:gd name="connsiteX47" fmla="*/ 56359 w 572833"/>
                      <a:gd name="connsiteY47" fmla="*/ 142435 h 236960"/>
                      <a:gd name="connsiteX48" fmla="*/ 48552 w 572833"/>
                      <a:gd name="connsiteY48" fmla="*/ 110247 h 236960"/>
                      <a:gd name="connsiteX49" fmla="*/ 65150 w 572833"/>
                      <a:gd name="connsiteY49" fmla="*/ 80647 h 236960"/>
                      <a:gd name="connsiteX50" fmla="*/ 32868 w 572833"/>
                      <a:gd name="connsiteY50" fmla="*/ 88864 h 236960"/>
                      <a:gd name="connsiteX51" fmla="*/ 3797 w 572833"/>
                      <a:gd name="connsiteY51" fmla="*/ 72992 h 236960"/>
                      <a:gd name="connsiteX52" fmla="*/ 34774 w 572833"/>
                      <a:gd name="connsiteY52" fmla="*/ 8925 h 236960"/>
                      <a:gd name="connsiteX53" fmla="*/ 69837 w 572833"/>
                      <a:gd name="connsiteY53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132415 w 572833"/>
                      <a:gd name="connsiteY3" fmla="*/ 91138 h 236960"/>
                      <a:gd name="connsiteX4" fmla="*/ 144631 w 572833"/>
                      <a:gd name="connsiteY4" fmla="*/ 96333 h 236960"/>
                      <a:gd name="connsiteX5" fmla="*/ 143948 w 572833"/>
                      <a:gd name="connsiteY5" fmla="*/ 97552 h 236960"/>
                      <a:gd name="connsiteX6" fmla="*/ 196937 w 572833"/>
                      <a:gd name="connsiteY6" fmla="*/ 118578 h 236960"/>
                      <a:gd name="connsiteX7" fmla="*/ 197657 w 572833"/>
                      <a:gd name="connsiteY7" fmla="*/ 121225 h 236960"/>
                      <a:gd name="connsiteX8" fmla="*/ 203697 w 572833"/>
                      <a:gd name="connsiteY8" fmla="*/ 121970 h 236960"/>
                      <a:gd name="connsiteX9" fmla="*/ 253070 w 572833"/>
                      <a:gd name="connsiteY9" fmla="*/ 127576 h 236960"/>
                      <a:gd name="connsiteX10" fmla="*/ 267694 w 572833"/>
                      <a:gd name="connsiteY10" fmla="*/ 129438 h 236960"/>
                      <a:gd name="connsiteX11" fmla="*/ 310265 w 572833"/>
                      <a:gd name="connsiteY11" fmla="*/ 129637 h 236960"/>
                      <a:gd name="connsiteX12" fmla="*/ 371473 w 572833"/>
                      <a:gd name="connsiteY12" fmla="*/ 121842 h 236960"/>
                      <a:gd name="connsiteX13" fmla="*/ 379154 w 572833"/>
                      <a:gd name="connsiteY13" fmla="*/ 120035 h 236960"/>
                      <a:gd name="connsiteX14" fmla="*/ 447101 w 572833"/>
                      <a:gd name="connsiteY14" fmla="*/ 91138 h 236960"/>
                      <a:gd name="connsiteX15" fmla="*/ 494789 w 572833"/>
                      <a:gd name="connsiteY15" fmla="*/ 46523 h 236960"/>
                      <a:gd name="connsiteX16" fmla="*/ 509176 w 572833"/>
                      <a:gd name="connsiteY16" fmla="*/ 1572 h 236960"/>
                      <a:gd name="connsiteX17" fmla="*/ 538058 w 572833"/>
                      <a:gd name="connsiteY17" fmla="*/ 8923 h 236960"/>
                      <a:gd name="connsiteX18" fmla="*/ 569036 w 572833"/>
                      <a:gd name="connsiteY18" fmla="*/ 72991 h 236960"/>
                      <a:gd name="connsiteX19" fmla="*/ 539965 w 572833"/>
                      <a:gd name="connsiteY19" fmla="*/ 88863 h 236960"/>
                      <a:gd name="connsiteX20" fmla="*/ 511177 w 572833"/>
                      <a:gd name="connsiteY20" fmla="*/ 81534 h 236960"/>
                      <a:gd name="connsiteX21" fmla="*/ 526422 w 572833"/>
                      <a:gd name="connsiteY21" fmla="*/ 108723 h 236960"/>
                      <a:gd name="connsiteX22" fmla="*/ 518615 w 572833"/>
                      <a:gd name="connsiteY22" fmla="*/ 140911 h 236960"/>
                      <a:gd name="connsiteX23" fmla="*/ 486427 w 572833"/>
                      <a:gd name="connsiteY23" fmla="*/ 148718 h 236960"/>
                      <a:gd name="connsiteX24" fmla="*/ 462492 w 572833"/>
                      <a:gd name="connsiteY24" fmla="*/ 135297 h 236960"/>
                      <a:gd name="connsiteX25" fmla="*/ 469512 w 572833"/>
                      <a:gd name="connsiteY25" fmla="*/ 162879 h 236960"/>
                      <a:gd name="connsiteX26" fmla="*/ 453641 w 572833"/>
                      <a:gd name="connsiteY26" fmla="*/ 191949 h 236960"/>
                      <a:gd name="connsiteX27" fmla="*/ 420529 w 572833"/>
                      <a:gd name="connsiteY27" fmla="*/ 191160 h 236960"/>
                      <a:gd name="connsiteX28" fmla="*/ 393229 w 572833"/>
                      <a:gd name="connsiteY28" fmla="*/ 164537 h 236960"/>
                      <a:gd name="connsiteX29" fmla="*/ 392762 w 572833"/>
                      <a:gd name="connsiteY29" fmla="*/ 201817 h 236960"/>
                      <a:gd name="connsiteX30" fmla="*/ 369906 w 572833"/>
                      <a:gd name="connsiteY30" fmla="*/ 225789 h 236960"/>
                      <a:gd name="connsiteX31" fmla="*/ 338127 w 572833"/>
                      <a:gd name="connsiteY31" fmla="*/ 216456 h 236960"/>
                      <a:gd name="connsiteX32" fmla="*/ 324523 w 572833"/>
                      <a:gd name="connsiteY32" fmla="*/ 193562 h 236960"/>
                      <a:gd name="connsiteX33" fmla="*/ 317161 w 572833"/>
                      <a:gd name="connsiteY33" fmla="*/ 219720 h 236960"/>
                      <a:gd name="connsiteX34" fmla="*/ 288880 w 572833"/>
                      <a:gd name="connsiteY34" fmla="*/ 236960 h 236960"/>
                      <a:gd name="connsiteX35" fmla="*/ 260599 w 572833"/>
                      <a:gd name="connsiteY35" fmla="*/ 219720 h 236960"/>
                      <a:gd name="connsiteX36" fmla="*/ 252429 w 572833"/>
                      <a:gd name="connsiteY36" fmla="*/ 190691 h 236960"/>
                      <a:gd name="connsiteX37" fmla="*/ 236787 w 572833"/>
                      <a:gd name="connsiteY37" fmla="*/ 217015 h 236960"/>
                      <a:gd name="connsiteX38" fmla="*/ 205008 w 572833"/>
                      <a:gd name="connsiteY38" fmla="*/ 226348 h 236960"/>
                      <a:gd name="connsiteX39" fmla="*/ 182152 w 572833"/>
                      <a:gd name="connsiteY39" fmla="*/ 202376 h 236960"/>
                      <a:gd name="connsiteX40" fmla="*/ 181724 w 572833"/>
                      <a:gd name="connsiteY40" fmla="*/ 168264 h 236960"/>
                      <a:gd name="connsiteX41" fmla="*/ 156036 w 572833"/>
                      <a:gd name="connsiteY41" fmla="*/ 193315 h 236960"/>
                      <a:gd name="connsiteX42" fmla="*/ 122924 w 572833"/>
                      <a:gd name="connsiteY42" fmla="*/ 194104 h 236960"/>
                      <a:gd name="connsiteX43" fmla="*/ 107053 w 572833"/>
                      <a:gd name="connsiteY43" fmla="*/ 165034 h 236960"/>
                      <a:gd name="connsiteX44" fmla="*/ 114525 w 572833"/>
                      <a:gd name="connsiteY44" fmla="*/ 135675 h 236960"/>
                      <a:gd name="connsiteX45" fmla="*/ 88547 w 572833"/>
                      <a:gd name="connsiteY45" fmla="*/ 150242 h 236960"/>
                      <a:gd name="connsiteX46" fmla="*/ 56359 w 572833"/>
                      <a:gd name="connsiteY46" fmla="*/ 142435 h 236960"/>
                      <a:gd name="connsiteX47" fmla="*/ 48552 w 572833"/>
                      <a:gd name="connsiteY47" fmla="*/ 110247 h 236960"/>
                      <a:gd name="connsiteX48" fmla="*/ 65150 w 572833"/>
                      <a:gd name="connsiteY48" fmla="*/ 80647 h 236960"/>
                      <a:gd name="connsiteX49" fmla="*/ 32868 w 572833"/>
                      <a:gd name="connsiteY49" fmla="*/ 88864 h 236960"/>
                      <a:gd name="connsiteX50" fmla="*/ 3797 w 572833"/>
                      <a:gd name="connsiteY50" fmla="*/ 72992 h 236960"/>
                      <a:gd name="connsiteX51" fmla="*/ 34774 w 572833"/>
                      <a:gd name="connsiteY51" fmla="*/ 8925 h 236960"/>
                      <a:gd name="connsiteX52" fmla="*/ 69837 w 572833"/>
                      <a:gd name="connsiteY52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132415 w 572833"/>
                      <a:gd name="connsiteY3" fmla="*/ 91138 h 236960"/>
                      <a:gd name="connsiteX4" fmla="*/ 144631 w 572833"/>
                      <a:gd name="connsiteY4" fmla="*/ 96333 h 236960"/>
                      <a:gd name="connsiteX5" fmla="*/ 143948 w 572833"/>
                      <a:gd name="connsiteY5" fmla="*/ 97552 h 236960"/>
                      <a:gd name="connsiteX6" fmla="*/ 196937 w 572833"/>
                      <a:gd name="connsiteY6" fmla="*/ 118578 h 236960"/>
                      <a:gd name="connsiteX7" fmla="*/ 197657 w 572833"/>
                      <a:gd name="connsiteY7" fmla="*/ 121225 h 236960"/>
                      <a:gd name="connsiteX8" fmla="*/ 253070 w 572833"/>
                      <a:gd name="connsiteY8" fmla="*/ 127576 h 236960"/>
                      <a:gd name="connsiteX9" fmla="*/ 267694 w 572833"/>
                      <a:gd name="connsiteY9" fmla="*/ 129438 h 236960"/>
                      <a:gd name="connsiteX10" fmla="*/ 310265 w 572833"/>
                      <a:gd name="connsiteY10" fmla="*/ 129637 h 236960"/>
                      <a:gd name="connsiteX11" fmla="*/ 371473 w 572833"/>
                      <a:gd name="connsiteY11" fmla="*/ 121842 h 236960"/>
                      <a:gd name="connsiteX12" fmla="*/ 379154 w 572833"/>
                      <a:gd name="connsiteY12" fmla="*/ 120035 h 236960"/>
                      <a:gd name="connsiteX13" fmla="*/ 447101 w 572833"/>
                      <a:gd name="connsiteY13" fmla="*/ 91138 h 236960"/>
                      <a:gd name="connsiteX14" fmla="*/ 494789 w 572833"/>
                      <a:gd name="connsiteY14" fmla="*/ 46523 h 236960"/>
                      <a:gd name="connsiteX15" fmla="*/ 509176 w 572833"/>
                      <a:gd name="connsiteY15" fmla="*/ 1572 h 236960"/>
                      <a:gd name="connsiteX16" fmla="*/ 538058 w 572833"/>
                      <a:gd name="connsiteY16" fmla="*/ 8923 h 236960"/>
                      <a:gd name="connsiteX17" fmla="*/ 569036 w 572833"/>
                      <a:gd name="connsiteY17" fmla="*/ 72991 h 236960"/>
                      <a:gd name="connsiteX18" fmla="*/ 539965 w 572833"/>
                      <a:gd name="connsiteY18" fmla="*/ 88863 h 236960"/>
                      <a:gd name="connsiteX19" fmla="*/ 511177 w 572833"/>
                      <a:gd name="connsiteY19" fmla="*/ 81534 h 236960"/>
                      <a:gd name="connsiteX20" fmla="*/ 526422 w 572833"/>
                      <a:gd name="connsiteY20" fmla="*/ 108723 h 236960"/>
                      <a:gd name="connsiteX21" fmla="*/ 518615 w 572833"/>
                      <a:gd name="connsiteY21" fmla="*/ 140911 h 236960"/>
                      <a:gd name="connsiteX22" fmla="*/ 486427 w 572833"/>
                      <a:gd name="connsiteY22" fmla="*/ 148718 h 236960"/>
                      <a:gd name="connsiteX23" fmla="*/ 462492 w 572833"/>
                      <a:gd name="connsiteY23" fmla="*/ 135297 h 236960"/>
                      <a:gd name="connsiteX24" fmla="*/ 469512 w 572833"/>
                      <a:gd name="connsiteY24" fmla="*/ 162879 h 236960"/>
                      <a:gd name="connsiteX25" fmla="*/ 453641 w 572833"/>
                      <a:gd name="connsiteY25" fmla="*/ 191949 h 236960"/>
                      <a:gd name="connsiteX26" fmla="*/ 420529 w 572833"/>
                      <a:gd name="connsiteY26" fmla="*/ 191160 h 236960"/>
                      <a:gd name="connsiteX27" fmla="*/ 393229 w 572833"/>
                      <a:gd name="connsiteY27" fmla="*/ 164537 h 236960"/>
                      <a:gd name="connsiteX28" fmla="*/ 392762 w 572833"/>
                      <a:gd name="connsiteY28" fmla="*/ 201817 h 236960"/>
                      <a:gd name="connsiteX29" fmla="*/ 369906 w 572833"/>
                      <a:gd name="connsiteY29" fmla="*/ 225789 h 236960"/>
                      <a:gd name="connsiteX30" fmla="*/ 338127 w 572833"/>
                      <a:gd name="connsiteY30" fmla="*/ 216456 h 236960"/>
                      <a:gd name="connsiteX31" fmla="*/ 324523 w 572833"/>
                      <a:gd name="connsiteY31" fmla="*/ 193562 h 236960"/>
                      <a:gd name="connsiteX32" fmla="*/ 317161 w 572833"/>
                      <a:gd name="connsiteY32" fmla="*/ 219720 h 236960"/>
                      <a:gd name="connsiteX33" fmla="*/ 288880 w 572833"/>
                      <a:gd name="connsiteY33" fmla="*/ 236960 h 236960"/>
                      <a:gd name="connsiteX34" fmla="*/ 260599 w 572833"/>
                      <a:gd name="connsiteY34" fmla="*/ 219720 h 236960"/>
                      <a:gd name="connsiteX35" fmla="*/ 252429 w 572833"/>
                      <a:gd name="connsiteY35" fmla="*/ 190691 h 236960"/>
                      <a:gd name="connsiteX36" fmla="*/ 236787 w 572833"/>
                      <a:gd name="connsiteY36" fmla="*/ 217015 h 236960"/>
                      <a:gd name="connsiteX37" fmla="*/ 205008 w 572833"/>
                      <a:gd name="connsiteY37" fmla="*/ 226348 h 236960"/>
                      <a:gd name="connsiteX38" fmla="*/ 182152 w 572833"/>
                      <a:gd name="connsiteY38" fmla="*/ 202376 h 236960"/>
                      <a:gd name="connsiteX39" fmla="*/ 181724 w 572833"/>
                      <a:gd name="connsiteY39" fmla="*/ 168264 h 236960"/>
                      <a:gd name="connsiteX40" fmla="*/ 156036 w 572833"/>
                      <a:gd name="connsiteY40" fmla="*/ 193315 h 236960"/>
                      <a:gd name="connsiteX41" fmla="*/ 122924 w 572833"/>
                      <a:gd name="connsiteY41" fmla="*/ 194104 h 236960"/>
                      <a:gd name="connsiteX42" fmla="*/ 107053 w 572833"/>
                      <a:gd name="connsiteY42" fmla="*/ 165034 h 236960"/>
                      <a:gd name="connsiteX43" fmla="*/ 114525 w 572833"/>
                      <a:gd name="connsiteY43" fmla="*/ 135675 h 236960"/>
                      <a:gd name="connsiteX44" fmla="*/ 88547 w 572833"/>
                      <a:gd name="connsiteY44" fmla="*/ 150242 h 236960"/>
                      <a:gd name="connsiteX45" fmla="*/ 56359 w 572833"/>
                      <a:gd name="connsiteY45" fmla="*/ 142435 h 236960"/>
                      <a:gd name="connsiteX46" fmla="*/ 48552 w 572833"/>
                      <a:gd name="connsiteY46" fmla="*/ 110247 h 236960"/>
                      <a:gd name="connsiteX47" fmla="*/ 65150 w 572833"/>
                      <a:gd name="connsiteY47" fmla="*/ 80647 h 236960"/>
                      <a:gd name="connsiteX48" fmla="*/ 32868 w 572833"/>
                      <a:gd name="connsiteY48" fmla="*/ 88864 h 236960"/>
                      <a:gd name="connsiteX49" fmla="*/ 3797 w 572833"/>
                      <a:gd name="connsiteY49" fmla="*/ 72992 h 236960"/>
                      <a:gd name="connsiteX50" fmla="*/ 34774 w 572833"/>
                      <a:gd name="connsiteY50" fmla="*/ 8925 h 236960"/>
                      <a:gd name="connsiteX51" fmla="*/ 69837 w 572833"/>
                      <a:gd name="connsiteY51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132415 w 572833"/>
                      <a:gd name="connsiteY3" fmla="*/ 91138 h 236960"/>
                      <a:gd name="connsiteX4" fmla="*/ 144631 w 572833"/>
                      <a:gd name="connsiteY4" fmla="*/ 96333 h 236960"/>
                      <a:gd name="connsiteX5" fmla="*/ 143948 w 572833"/>
                      <a:gd name="connsiteY5" fmla="*/ 97552 h 236960"/>
                      <a:gd name="connsiteX6" fmla="*/ 196937 w 572833"/>
                      <a:gd name="connsiteY6" fmla="*/ 118578 h 236960"/>
                      <a:gd name="connsiteX7" fmla="*/ 253070 w 572833"/>
                      <a:gd name="connsiteY7" fmla="*/ 127576 h 236960"/>
                      <a:gd name="connsiteX8" fmla="*/ 267694 w 572833"/>
                      <a:gd name="connsiteY8" fmla="*/ 129438 h 236960"/>
                      <a:gd name="connsiteX9" fmla="*/ 310265 w 572833"/>
                      <a:gd name="connsiteY9" fmla="*/ 129637 h 236960"/>
                      <a:gd name="connsiteX10" fmla="*/ 371473 w 572833"/>
                      <a:gd name="connsiteY10" fmla="*/ 121842 h 236960"/>
                      <a:gd name="connsiteX11" fmla="*/ 379154 w 572833"/>
                      <a:gd name="connsiteY11" fmla="*/ 120035 h 236960"/>
                      <a:gd name="connsiteX12" fmla="*/ 447101 w 572833"/>
                      <a:gd name="connsiteY12" fmla="*/ 91138 h 236960"/>
                      <a:gd name="connsiteX13" fmla="*/ 494789 w 572833"/>
                      <a:gd name="connsiteY13" fmla="*/ 46523 h 236960"/>
                      <a:gd name="connsiteX14" fmla="*/ 509176 w 572833"/>
                      <a:gd name="connsiteY14" fmla="*/ 1572 h 236960"/>
                      <a:gd name="connsiteX15" fmla="*/ 538058 w 572833"/>
                      <a:gd name="connsiteY15" fmla="*/ 8923 h 236960"/>
                      <a:gd name="connsiteX16" fmla="*/ 569036 w 572833"/>
                      <a:gd name="connsiteY16" fmla="*/ 72991 h 236960"/>
                      <a:gd name="connsiteX17" fmla="*/ 539965 w 572833"/>
                      <a:gd name="connsiteY17" fmla="*/ 88863 h 236960"/>
                      <a:gd name="connsiteX18" fmla="*/ 511177 w 572833"/>
                      <a:gd name="connsiteY18" fmla="*/ 81534 h 236960"/>
                      <a:gd name="connsiteX19" fmla="*/ 526422 w 572833"/>
                      <a:gd name="connsiteY19" fmla="*/ 108723 h 236960"/>
                      <a:gd name="connsiteX20" fmla="*/ 518615 w 572833"/>
                      <a:gd name="connsiteY20" fmla="*/ 140911 h 236960"/>
                      <a:gd name="connsiteX21" fmla="*/ 486427 w 572833"/>
                      <a:gd name="connsiteY21" fmla="*/ 148718 h 236960"/>
                      <a:gd name="connsiteX22" fmla="*/ 462492 w 572833"/>
                      <a:gd name="connsiteY22" fmla="*/ 135297 h 236960"/>
                      <a:gd name="connsiteX23" fmla="*/ 469512 w 572833"/>
                      <a:gd name="connsiteY23" fmla="*/ 162879 h 236960"/>
                      <a:gd name="connsiteX24" fmla="*/ 453641 w 572833"/>
                      <a:gd name="connsiteY24" fmla="*/ 191949 h 236960"/>
                      <a:gd name="connsiteX25" fmla="*/ 420529 w 572833"/>
                      <a:gd name="connsiteY25" fmla="*/ 191160 h 236960"/>
                      <a:gd name="connsiteX26" fmla="*/ 393229 w 572833"/>
                      <a:gd name="connsiteY26" fmla="*/ 164537 h 236960"/>
                      <a:gd name="connsiteX27" fmla="*/ 392762 w 572833"/>
                      <a:gd name="connsiteY27" fmla="*/ 201817 h 236960"/>
                      <a:gd name="connsiteX28" fmla="*/ 369906 w 572833"/>
                      <a:gd name="connsiteY28" fmla="*/ 225789 h 236960"/>
                      <a:gd name="connsiteX29" fmla="*/ 338127 w 572833"/>
                      <a:gd name="connsiteY29" fmla="*/ 216456 h 236960"/>
                      <a:gd name="connsiteX30" fmla="*/ 324523 w 572833"/>
                      <a:gd name="connsiteY30" fmla="*/ 193562 h 236960"/>
                      <a:gd name="connsiteX31" fmla="*/ 317161 w 572833"/>
                      <a:gd name="connsiteY31" fmla="*/ 219720 h 236960"/>
                      <a:gd name="connsiteX32" fmla="*/ 288880 w 572833"/>
                      <a:gd name="connsiteY32" fmla="*/ 236960 h 236960"/>
                      <a:gd name="connsiteX33" fmla="*/ 260599 w 572833"/>
                      <a:gd name="connsiteY33" fmla="*/ 219720 h 236960"/>
                      <a:gd name="connsiteX34" fmla="*/ 252429 w 572833"/>
                      <a:gd name="connsiteY34" fmla="*/ 190691 h 236960"/>
                      <a:gd name="connsiteX35" fmla="*/ 236787 w 572833"/>
                      <a:gd name="connsiteY35" fmla="*/ 217015 h 236960"/>
                      <a:gd name="connsiteX36" fmla="*/ 205008 w 572833"/>
                      <a:gd name="connsiteY36" fmla="*/ 226348 h 236960"/>
                      <a:gd name="connsiteX37" fmla="*/ 182152 w 572833"/>
                      <a:gd name="connsiteY37" fmla="*/ 202376 h 236960"/>
                      <a:gd name="connsiteX38" fmla="*/ 181724 w 572833"/>
                      <a:gd name="connsiteY38" fmla="*/ 168264 h 236960"/>
                      <a:gd name="connsiteX39" fmla="*/ 156036 w 572833"/>
                      <a:gd name="connsiteY39" fmla="*/ 193315 h 236960"/>
                      <a:gd name="connsiteX40" fmla="*/ 122924 w 572833"/>
                      <a:gd name="connsiteY40" fmla="*/ 194104 h 236960"/>
                      <a:gd name="connsiteX41" fmla="*/ 107053 w 572833"/>
                      <a:gd name="connsiteY41" fmla="*/ 165034 h 236960"/>
                      <a:gd name="connsiteX42" fmla="*/ 114525 w 572833"/>
                      <a:gd name="connsiteY42" fmla="*/ 135675 h 236960"/>
                      <a:gd name="connsiteX43" fmla="*/ 88547 w 572833"/>
                      <a:gd name="connsiteY43" fmla="*/ 150242 h 236960"/>
                      <a:gd name="connsiteX44" fmla="*/ 56359 w 572833"/>
                      <a:gd name="connsiteY44" fmla="*/ 142435 h 236960"/>
                      <a:gd name="connsiteX45" fmla="*/ 48552 w 572833"/>
                      <a:gd name="connsiteY45" fmla="*/ 110247 h 236960"/>
                      <a:gd name="connsiteX46" fmla="*/ 65150 w 572833"/>
                      <a:gd name="connsiteY46" fmla="*/ 80647 h 236960"/>
                      <a:gd name="connsiteX47" fmla="*/ 32868 w 572833"/>
                      <a:gd name="connsiteY47" fmla="*/ 88864 h 236960"/>
                      <a:gd name="connsiteX48" fmla="*/ 3797 w 572833"/>
                      <a:gd name="connsiteY48" fmla="*/ 72992 h 236960"/>
                      <a:gd name="connsiteX49" fmla="*/ 34774 w 572833"/>
                      <a:gd name="connsiteY49" fmla="*/ 8925 h 236960"/>
                      <a:gd name="connsiteX50" fmla="*/ 69837 w 572833"/>
                      <a:gd name="connsiteY50" fmla="*/ 0 h 236960"/>
                      <a:gd name="connsiteX0" fmla="*/ 69837 w 572833"/>
                      <a:gd name="connsiteY0" fmla="*/ 0 h 236960"/>
                      <a:gd name="connsiteX1" fmla="*/ 84727 w 572833"/>
                      <a:gd name="connsiteY1" fmla="*/ 46523 h 236960"/>
                      <a:gd name="connsiteX2" fmla="*/ 95673 w 572833"/>
                      <a:gd name="connsiteY2" fmla="*/ 56763 h 236960"/>
                      <a:gd name="connsiteX3" fmla="*/ 132415 w 572833"/>
                      <a:gd name="connsiteY3" fmla="*/ 91138 h 236960"/>
                      <a:gd name="connsiteX4" fmla="*/ 144631 w 572833"/>
                      <a:gd name="connsiteY4" fmla="*/ 96333 h 236960"/>
                      <a:gd name="connsiteX5" fmla="*/ 143948 w 572833"/>
                      <a:gd name="connsiteY5" fmla="*/ 97552 h 236960"/>
                      <a:gd name="connsiteX6" fmla="*/ 196937 w 572833"/>
                      <a:gd name="connsiteY6" fmla="*/ 118578 h 236960"/>
                      <a:gd name="connsiteX7" fmla="*/ 253070 w 572833"/>
                      <a:gd name="connsiteY7" fmla="*/ 127576 h 236960"/>
                      <a:gd name="connsiteX8" fmla="*/ 267694 w 572833"/>
                      <a:gd name="connsiteY8" fmla="*/ 129438 h 236960"/>
                      <a:gd name="connsiteX9" fmla="*/ 310265 w 572833"/>
                      <a:gd name="connsiteY9" fmla="*/ 129637 h 236960"/>
                      <a:gd name="connsiteX10" fmla="*/ 371473 w 572833"/>
                      <a:gd name="connsiteY10" fmla="*/ 121842 h 236960"/>
                      <a:gd name="connsiteX11" fmla="*/ 379154 w 572833"/>
                      <a:gd name="connsiteY11" fmla="*/ 120035 h 236960"/>
                      <a:gd name="connsiteX12" fmla="*/ 447101 w 572833"/>
                      <a:gd name="connsiteY12" fmla="*/ 91138 h 236960"/>
                      <a:gd name="connsiteX13" fmla="*/ 494789 w 572833"/>
                      <a:gd name="connsiteY13" fmla="*/ 46523 h 236960"/>
                      <a:gd name="connsiteX14" fmla="*/ 509176 w 572833"/>
                      <a:gd name="connsiteY14" fmla="*/ 1572 h 236960"/>
                      <a:gd name="connsiteX15" fmla="*/ 538058 w 572833"/>
                      <a:gd name="connsiteY15" fmla="*/ 8923 h 236960"/>
                      <a:gd name="connsiteX16" fmla="*/ 569036 w 572833"/>
                      <a:gd name="connsiteY16" fmla="*/ 72991 h 236960"/>
                      <a:gd name="connsiteX17" fmla="*/ 539965 w 572833"/>
                      <a:gd name="connsiteY17" fmla="*/ 88863 h 236960"/>
                      <a:gd name="connsiteX18" fmla="*/ 511177 w 572833"/>
                      <a:gd name="connsiteY18" fmla="*/ 81534 h 236960"/>
                      <a:gd name="connsiteX19" fmla="*/ 526422 w 572833"/>
                      <a:gd name="connsiteY19" fmla="*/ 108723 h 236960"/>
                      <a:gd name="connsiteX20" fmla="*/ 518615 w 572833"/>
                      <a:gd name="connsiteY20" fmla="*/ 140911 h 236960"/>
                      <a:gd name="connsiteX21" fmla="*/ 486427 w 572833"/>
                      <a:gd name="connsiteY21" fmla="*/ 148718 h 236960"/>
                      <a:gd name="connsiteX22" fmla="*/ 462492 w 572833"/>
                      <a:gd name="connsiteY22" fmla="*/ 135297 h 236960"/>
                      <a:gd name="connsiteX23" fmla="*/ 469512 w 572833"/>
                      <a:gd name="connsiteY23" fmla="*/ 162879 h 236960"/>
                      <a:gd name="connsiteX24" fmla="*/ 453641 w 572833"/>
                      <a:gd name="connsiteY24" fmla="*/ 191949 h 236960"/>
                      <a:gd name="connsiteX25" fmla="*/ 420529 w 572833"/>
                      <a:gd name="connsiteY25" fmla="*/ 191160 h 236960"/>
                      <a:gd name="connsiteX26" fmla="*/ 393229 w 572833"/>
                      <a:gd name="connsiteY26" fmla="*/ 164537 h 236960"/>
                      <a:gd name="connsiteX27" fmla="*/ 392762 w 572833"/>
                      <a:gd name="connsiteY27" fmla="*/ 201817 h 236960"/>
                      <a:gd name="connsiteX28" fmla="*/ 369906 w 572833"/>
                      <a:gd name="connsiteY28" fmla="*/ 225789 h 236960"/>
                      <a:gd name="connsiteX29" fmla="*/ 338127 w 572833"/>
                      <a:gd name="connsiteY29" fmla="*/ 216456 h 236960"/>
                      <a:gd name="connsiteX30" fmla="*/ 324523 w 572833"/>
                      <a:gd name="connsiteY30" fmla="*/ 193562 h 236960"/>
                      <a:gd name="connsiteX31" fmla="*/ 317161 w 572833"/>
                      <a:gd name="connsiteY31" fmla="*/ 219720 h 236960"/>
                      <a:gd name="connsiteX32" fmla="*/ 288880 w 572833"/>
                      <a:gd name="connsiteY32" fmla="*/ 236960 h 236960"/>
                      <a:gd name="connsiteX33" fmla="*/ 260599 w 572833"/>
                      <a:gd name="connsiteY33" fmla="*/ 219720 h 236960"/>
                      <a:gd name="connsiteX34" fmla="*/ 252429 w 572833"/>
                      <a:gd name="connsiteY34" fmla="*/ 190691 h 236960"/>
                      <a:gd name="connsiteX35" fmla="*/ 236787 w 572833"/>
                      <a:gd name="connsiteY35" fmla="*/ 217015 h 236960"/>
                      <a:gd name="connsiteX36" fmla="*/ 205008 w 572833"/>
                      <a:gd name="connsiteY36" fmla="*/ 226348 h 236960"/>
                      <a:gd name="connsiteX37" fmla="*/ 182152 w 572833"/>
                      <a:gd name="connsiteY37" fmla="*/ 202376 h 236960"/>
                      <a:gd name="connsiteX38" fmla="*/ 181724 w 572833"/>
                      <a:gd name="connsiteY38" fmla="*/ 168264 h 236960"/>
                      <a:gd name="connsiteX39" fmla="*/ 156036 w 572833"/>
                      <a:gd name="connsiteY39" fmla="*/ 193315 h 236960"/>
                      <a:gd name="connsiteX40" fmla="*/ 122924 w 572833"/>
                      <a:gd name="connsiteY40" fmla="*/ 194104 h 236960"/>
                      <a:gd name="connsiteX41" fmla="*/ 107053 w 572833"/>
                      <a:gd name="connsiteY41" fmla="*/ 165034 h 236960"/>
                      <a:gd name="connsiteX42" fmla="*/ 114525 w 572833"/>
                      <a:gd name="connsiteY42" fmla="*/ 135675 h 236960"/>
                      <a:gd name="connsiteX43" fmla="*/ 88547 w 572833"/>
                      <a:gd name="connsiteY43" fmla="*/ 150242 h 236960"/>
                      <a:gd name="connsiteX44" fmla="*/ 56359 w 572833"/>
                      <a:gd name="connsiteY44" fmla="*/ 142435 h 236960"/>
                      <a:gd name="connsiteX45" fmla="*/ 48552 w 572833"/>
                      <a:gd name="connsiteY45" fmla="*/ 110247 h 236960"/>
                      <a:gd name="connsiteX46" fmla="*/ 65150 w 572833"/>
                      <a:gd name="connsiteY46" fmla="*/ 80647 h 236960"/>
                      <a:gd name="connsiteX47" fmla="*/ 32868 w 572833"/>
                      <a:gd name="connsiteY47" fmla="*/ 88864 h 236960"/>
                      <a:gd name="connsiteX48" fmla="*/ 3797 w 572833"/>
                      <a:gd name="connsiteY48" fmla="*/ 72992 h 236960"/>
                      <a:gd name="connsiteX49" fmla="*/ 34774 w 572833"/>
                      <a:gd name="connsiteY49" fmla="*/ 8925 h 236960"/>
                      <a:gd name="connsiteX50" fmla="*/ 69837 w 572833"/>
                      <a:gd name="connsiteY50" fmla="*/ 0 h 236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</a:cxnLst>
                    <a:rect l="l" t="t" r="r" b="b"/>
                    <a:pathLst>
                      <a:path w="572833" h="236960">
                        <a:moveTo>
                          <a:pt x="69837" y="0"/>
                        </a:moveTo>
                        <a:lnTo>
                          <a:pt x="84727" y="46523"/>
                        </a:lnTo>
                        <a:lnTo>
                          <a:pt x="95673" y="56763"/>
                        </a:lnTo>
                        <a:lnTo>
                          <a:pt x="132415" y="91138"/>
                        </a:lnTo>
                        <a:lnTo>
                          <a:pt x="144631" y="96333"/>
                        </a:lnTo>
                        <a:lnTo>
                          <a:pt x="143948" y="97552"/>
                        </a:lnTo>
                        <a:lnTo>
                          <a:pt x="196937" y="118578"/>
                        </a:lnTo>
                        <a:lnTo>
                          <a:pt x="253070" y="127576"/>
                        </a:lnTo>
                        <a:lnTo>
                          <a:pt x="267694" y="129438"/>
                        </a:lnTo>
                        <a:lnTo>
                          <a:pt x="310265" y="129637"/>
                        </a:lnTo>
                        <a:lnTo>
                          <a:pt x="371473" y="121842"/>
                        </a:lnTo>
                        <a:lnTo>
                          <a:pt x="379154" y="120035"/>
                        </a:lnTo>
                        <a:lnTo>
                          <a:pt x="447101" y="91138"/>
                        </a:lnTo>
                        <a:cubicBezTo>
                          <a:pt x="467235" y="78438"/>
                          <a:pt x="483529" y="63315"/>
                          <a:pt x="494789" y="46523"/>
                        </a:cubicBezTo>
                        <a:lnTo>
                          <a:pt x="509176" y="1572"/>
                        </a:lnTo>
                        <a:lnTo>
                          <a:pt x="538058" y="8923"/>
                        </a:lnTo>
                        <a:cubicBezTo>
                          <a:pt x="566211" y="25178"/>
                          <a:pt x="580081" y="53861"/>
                          <a:pt x="569036" y="72991"/>
                        </a:cubicBezTo>
                        <a:cubicBezTo>
                          <a:pt x="563514" y="82556"/>
                          <a:pt x="552809" y="87921"/>
                          <a:pt x="539965" y="88863"/>
                        </a:cubicBezTo>
                        <a:lnTo>
                          <a:pt x="511177" y="81534"/>
                        </a:lnTo>
                        <a:lnTo>
                          <a:pt x="526422" y="108723"/>
                        </a:lnTo>
                        <a:cubicBezTo>
                          <a:pt x="528836" y="121373"/>
                          <a:pt x="526425" y="133102"/>
                          <a:pt x="518615" y="140911"/>
                        </a:cubicBezTo>
                        <a:cubicBezTo>
                          <a:pt x="510805" y="148721"/>
                          <a:pt x="499077" y="151133"/>
                          <a:pt x="486427" y="148718"/>
                        </a:cubicBezTo>
                        <a:lnTo>
                          <a:pt x="462492" y="135297"/>
                        </a:lnTo>
                        <a:lnTo>
                          <a:pt x="469512" y="162879"/>
                        </a:lnTo>
                        <a:cubicBezTo>
                          <a:pt x="468570" y="175722"/>
                          <a:pt x="463205" y="186427"/>
                          <a:pt x="453641" y="191949"/>
                        </a:cubicBezTo>
                        <a:cubicBezTo>
                          <a:pt x="444076" y="197471"/>
                          <a:pt x="432122" y="196765"/>
                          <a:pt x="420529" y="191160"/>
                        </a:cubicBezTo>
                        <a:lnTo>
                          <a:pt x="393229" y="164537"/>
                        </a:lnTo>
                        <a:cubicBezTo>
                          <a:pt x="393073" y="176964"/>
                          <a:pt x="392918" y="189390"/>
                          <a:pt x="392762" y="201817"/>
                        </a:cubicBezTo>
                        <a:cubicBezTo>
                          <a:pt x="388527" y="213979"/>
                          <a:pt x="380575" y="222930"/>
                          <a:pt x="369906" y="225789"/>
                        </a:cubicBezTo>
                        <a:cubicBezTo>
                          <a:pt x="359238" y="228647"/>
                          <a:pt x="347875" y="224871"/>
                          <a:pt x="338127" y="216456"/>
                        </a:cubicBezTo>
                        <a:lnTo>
                          <a:pt x="324523" y="193562"/>
                        </a:lnTo>
                        <a:lnTo>
                          <a:pt x="317161" y="219720"/>
                        </a:lnTo>
                        <a:cubicBezTo>
                          <a:pt x="309923" y="230372"/>
                          <a:pt x="299925" y="236960"/>
                          <a:pt x="288880" y="236960"/>
                        </a:cubicBezTo>
                        <a:cubicBezTo>
                          <a:pt x="277836" y="236960"/>
                          <a:pt x="267837" y="230372"/>
                          <a:pt x="260599" y="219720"/>
                        </a:cubicBezTo>
                        <a:lnTo>
                          <a:pt x="252429" y="190691"/>
                        </a:lnTo>
                        <a:lnTo>
                          <a:pt x="236787" y="217015"/>
                        </a:lnTo>
                        <a:cubicBezTo>
                          <a:pt x="227039" y="225430"/>
                          <a:pt x="215676" y="229206"/>
                          <a:pt x="205008" y="226348"/>
                        </a:cubicBezTo>
                        <a:cubicBezTo>
                          <a:pt x="194339" y="223489"/>
                          <a:pt x="186387" y="214538"/>
                          <a:pt x="182152" y="202376"/>
                        </a:cubicBezTo>
                        <a:cubicBezTo>
                          <a:pt x="182009" y="191005"/>
                          <a:pt x="181867" y="179635"/>
                          <a:pt x="181724" y="168264"/>
                        </a:cubicBezTo>
                        <a:lnTo>
                          <a:pt x="156036" y="193315"/>
                        </a:lnTo>
                        <a:cubicBezTo>
                          <a:pt x="144443" y="198920"/>
                          <a:pt x="132489" y="199627"/>
                          <a:pt x="122924" y="194104"/>
                        </a:cubicBezTo>
                        <a:cubicBezTo>
                          <a:pt x="113360" y="188582"/>
                          <a:pt x="107995" y="177877"/>
                          <a:pt x="107053" y="165034"/>
                        </a:cubicBezTo>
                        <a:lnTo>
                          <a:pt x="114525" y="135675"/>
                        </a:lnTo>
                        <a:lnTo>
                          <a:pt x="88547" y="150242"/>
                        </a:lnTo>
                        <a:cubicBezTo>
                          <a:pt x="75897" y="152657"/>
                          <a:pt x="64169" y="150245"/>
                          <a:pt x="56359" y="142435"/>
                        </a:cubicBezTo>
                        <a:cubicBezTo>
                          <a:pt x="48549" y="134626"/>
                          <a:pt x="46138" y="122897"/>
                          <a:pt x="48552" y="110247"/>
                        </a:cubicBezTo>
                        <a:lnTo>
                          <a:pt x="65150" y="80647"/>
                        </a:lnTo>
                        <a:lnTo>
                          <a:pt x="32868" y="88864"/>
                        </a:lnTo>
                        <a:cubicBezTo>
                          <a:pt x="20024" y="87922"/>
                          <a:pt x="9319" y="82557"/>
                          <a:pt x="3797" y="72992"/>
                        </a:cubicBezTo>
                        <a:cubicBezTo>
                          <a:pt x="-7248" y="53863"/>
                          <a:pt x="6622" y="25179"/>
                          <a:pt x="34774" y="8925"/>
                        </a:cubicBezTo>
                        <a:lnTo>
                          <a:pt x="69837" y="0"/>
                        </a:lnTo>
                        <a:close/>
                      </a:path>
                    </a:pathLst>
                  </a:custGeom>
                  <a:solidFill>
                    <a:srgbClr val="FF33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07" name="グループ化 206">
                  <a:extLst>
                    <a:ext uri="{FF2B5EF4-FFF2-40B4-BE49-F238E27FC236}">
                      <a16:creationId xmlns:a16="http://schemas.microsoft.com/office/drawing/2014/main" id="{AB6C526F-88A1-468F-A6D8-958676C3DB96}"/>
                    </a:ext>
                  </a:extLst>
                </p:cNvPr>
                <p:cNvGrpSpPr/>
                <p:nvPr/>
              </p:nvGrpSpPr>
              <p:grpSpPr>
                <a:xfrm>
                  <a:off x="1501933" y="4281317"/>
                  <a:ext cx="1041922" cy="1041077"/>
                  <a:chOff x="4071792" y="5335155"/>
                  <a:chExt cx="834570" cy="833893"/>
                </a:xfrm>
              </p:grpSpPr>
              <p:sp>
                <p:nvSpPr>
                  <p:cNvPr id="210" name="円/楕円 217">
                    <a:extLst>
                      <a:ext uri="{FF2B5EF4-FFF2-40B4-BE49-F238E27FC236}">
                        <a16:creationId xmlns:a16="http://schemas.microsoft.com/office/drawing/2014/main" id="{F832845C-D696-43D1-A0BE-36CF9A4BBDF9}"/>
                      </a:ext>
                    </a:extLst>
                  </p:cNvPr>
                  <p:cNvSpPr/>
                  <p:nvPr/>
                </p:nvSpPr>
                <p:spPr>
                  <a:xfrm>
                    <a:off x="4081536" y="5335155"/>
                    <a:ext cx="807653" cy="83216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11" name="グループ化 210">
                    <a:extLst>
                      <a:ext uri="{FF2B5EF4-FFF2-40B4-BE49-F238E27FC236}">
                        <a16:creationId xmlns:a16="http://schemas.microsoft.com/office/drawing/2014/main" id="{0E25AAD1-55E3-4467-A762-A5512251322E}"/>
                      </a:ext>
                    </a:extLst>
                  </p:cNvPr>
                  <p:cNvGrpSpPr/>
                  <p:nvPr/>
                </p:nvGrpSpPr>
                <p:grpSpPr>
                  <a:xfrm>
                    <a:off x="4071792" y="5413271"/>
                    <a:ext cx="834570" cy="755777"/>
                    <a:chOff x="2791855" y="2059454"/>
                    <a:chExt cx="1150919" cy="1003058"/>
                  </a:xfrm>
                  <a:solidFill>
                    <a:srgbClr val="FFCC99"/>
                  </a:solidFill>
                </p:grpSpPr>
                <p:grpSp>
                  <p:nvGrpSpPr>
                    <p:cNvPr id="220" name="グループ化 219">
                      <a:extLst>
                        <a:ext uri="{FF2B5EF4-FFF2-40B4-BE49-F238E27FC236}">
                          <a16:creationId xmlns:a16="http://schemas.microsoft.com/office/drawing/2014/main" id="{0ABD5FC0-C4BB-4002-8B0E-95255A38DC8A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5" name="円/楕円 232">
                        <a:extLst>
                          <a:ext uri="{FF2B5EF4-FFF2-40B4-BE49-F238E27FC236}">
                            <a16:creationId xmlns:a16="http://schemas.microsoft.com/office/drawing/2014/main" id="{711649D3-5E00-4AC4-95E7-100839AEBB4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6" name="円/楕円 233">
                        <a:extLst>
                          <a:ext uri="{FF2B5EF4-FFF2-40B4-BE49-F238E27FC236}">
                            <a16:creationId xmlns:a16="http://schemas.microsoft.com/office/drawing/2014/main" id="{D75F3484-6429-4727-BD76-B42D68C8C94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21" name="グループ化 220">
                      <a:extLst>
                        <a:ext uri="{FF2B5EF4-FFF2-40B4-BE49-F238E27FC236}">
                          <a16:creationId xmlns:a16="http://schemas.microsoft.com/office/drawing/2014/main" id="{99EBC45A-6763-48DB-8BFD-BA1C029B7495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3" name="円/楕円 230">
                        <a:extLst>
                          <a:ext uri="{FF2B5EF4-FFF2-40B4-BE49-F238E27FC236}">
                            <a16:creationId xmlns:a16="http://schemas.microsoft.com/office/drawing/2014/main" id="{A73E58B2-D863-4464-8844-E4E53212246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4" name="円/楕円 231">
                        <a:extLst>
                          <a:ext uri="{FF2B5EF4-FFF2-40B4-BE49-F238E27FC236}">
                            <a16:creationId xmlns:a16="http://schemas.microsoft.com/office/drawing/2014/main" id="{9244BBE6-400B-4290-A9D6-EB8CF862403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22" name="円/楕円 229">
                      <a:extLst>
                        <a:ext uri="{FF2B5EF4-FFF2-40B4-BE49-F238E27FC236}">
                          <a16:creationId xmlns:a16="http://schemas.microsoft.com/office/drawing/2014/main" id="{8318B61A-B17A-4624-A850-1778A42030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59454"/>
                      <a:ext cx="928914" cy="1003058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13" name="円/楕円 27">
                    <a:extLst>
                      <a:ext uri="{FF2B5EF4-FFF2-40B4-BE49-F238E27FC236}">
                        <a16:creationId xmlns:a16="http://schemas.microsoft.com/office/drawing/2014/main" id="{9FCF84FF-B5F2-47A0-A227-4894E066A9DC}"/>
                      </a:ext>
                    </a:extLst>
                  </p:cNvPr>
                  <p:cNvSpPr/>
                  <p:nvPr/>
                </p:nvSpPr>
                <p:spPr>
                  <a:xfrm>
                    <a:off x="4408958" y="6043182"/>
                    <a:ext cx="164248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4" name="円/楕円 27">
                    <a:extLst>
                      <a:ext uri="{FF2B5EF4-FFF2-40B4-BE49-F238E27FC236}">
                        <a16:creationId xmlns:a16="http://schemas.microsoft.com/office/drawing/2014/main" id="{978D37BF-8540-4C60-863B-966A0CE3AD6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215125" y="560252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5" name="円/楕円 27">
                    <a:extLst>
                      <a:ext uri="{FF2B5EF4-FFF2-40B4-BE49-F238E27FC236}">
                        <a16:creationId xmlns:a16="http://schemas.microsoft.com/office/drawing/2014/main" id="{E7ABC7EE-5EA9-4F5E-B017-4CCC71C5425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91026" y="560252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7" name="正方形/長方形 67">
                    <a:extLst>
                      <a:ext uri="{FF2B5EF4-FFF2-40B4-BE49-F238E27FC236}">
                        <a16:creationId xmlns:a16="http://schemas.microsoft.com/office/drawing/2014/main" id="{CFDF37B4-B7F8-456A-AC1E-AAAE76BCB20B}"/>
                      </a:ext>
                    </a:extLst>
                  </p:cNvPr>
                  <p:cNvSpPr/>
                  <p:nvPr/>
                </p:nvSpPr>
                <p:spPr>
                  <a:xfrm>
                    <a:off x="4466202" y="5956511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8" name="円/楕円 225">
                    <a:extLst>
                      <a:ext uri="{FF2B5EF4-FFF2-40B4-BE49-F238E27FC236}">
                        <a16:creationId xmlns:a16="http://schemas.microsoft.com/office/drawing/2014/main" id="{6A525A17-E79E-4103-B283-85EBD1E5BA17}"/>
                      </a:ext>
                    </a:extLst>
                  </p:cNvPr>
                  <p:cNvSpPr/>
                  <p:nvPr/>
                </p:nvSpPr>
                <p:spPr>
                  <a:xfrm>
                    <a:off x="4222760" y="5893218"/>
                    <a:ext cx="90602" cy="49163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9" name="円/楕円 226">
                    <a:extLst>
                      <a:ext uri="{FF2B5EF4-FFF2-40B4-BE49-F238E27FC236}">
                        <a16:creationId xmlns:a16="http://schemas.microsoft.com/office/drawing/2014/main" id="{47D02097-B580-47F2-AE92-C410B4B6E7F1}"/>
                      </a:ext>
                    </a:extLst>
                  </p:cNvPr>
                  <p:cNvSpPr/>
                  <p:nvPr/>
                </p:nvSpPr>
                <p:spPr>
                  <a:xfrm>
                    <a:off x="4672169" y="5893218"/>
                    <a:ext cx="90602" cy="49163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87" name="グループ化 286">
                  <a:extLst>
                    <a:ext uri="{FF2B5EF4-FFF2-40B4-BE49-F238E27FC236}">
                      <a16:creationId xmlns:a16="http://schemas.microsoft.com/office/drawing/2014/main" id="{07D4494F-6364-4572-AE20-74FBF06B805F}"/>
                    </a:ext>
                  </a:extLst>
                </p:cNvPr>
                <p:cNvGrpSpPr/>
                <p:nvPr/>
              </p:nvGrpSpPr>
              <p:grpSpPr>
                <a:xfrm>
                  <a:off x="1607128" y="4744591"/>
                  <a:ext cx="833466" cy="596387"/>
                  <a:chOff x="7463927" y="1789359"/>
                  <a:chExt cx="946143" cy="682796"/>
                </a:xfrm>
              </p:grpSpPr>
              <p:sp>
                <p:nvSpPr>
                  <p:cNvPr id="288" name="フリーフォーム: 図形 287">
                    <a:extLst>
                      <a:ext uri="{FF2B5EF4-FFF2-40B4-BE49-F238E27FC236}">
                        <a16:creationId xmlns:a16="http://schemas.microsoft.com/office/drawing/2014/main" id="{EF73324F-11D5-4271-B8F4-EA9CBB05BFD8}"/>
                      </a:ext>
                    </a:extLst>
                  </p:cNvPr>
                  <p:cNvSpPr/>
                  <p:nvPr/>
                </p:nvSpPr>
                <p:spPr>
                  <a:xfrm>
                    <a:off x="7463927" y="1789359"/>
                    <a:ext cx="946143" cy="682796"/>
                  </a:xfrm>
                  <a:custGeom>
                    <a:avLst/>
                    <a:gdLst>
                      <a:gd name="connsiteX0" fmla="*/ 5113 w 946143"/>
                      <a:gd name="connsiteY0" fmla="*/ 0 h 682796"/>
                      <a:gd name="connsiteX1" fmla="*/ 12195 w 946143"/>
                      <a:gd name="connsiteY1" fmla="*/ 22934 h 682796"/>
                      <a:gd name="connsiteX2" fmla="*/ 58662 w 946143"/>
                      <a:gd name="connsiteY2" fmla="*/ 113119 h 682796"/>
                      <a:gd name="connsiteX3" fmla="*/ 118496 w 946143"/>
                      <a:gd name="connsiteY3" fmla="*/ 195049 h 682796"/>
                      <a:gd name="connsiteX4" fmla="*/ 125866 w 946143"/>
                      <a:gd name="connsiteY4" fmla="*/ 202107 h 682796"/>
                      <a:gd name="connsiteX5" fmla="*/ 156973 w 946143"/>
                      <a:gd name="connsiteY5" fmla="*/ 203457 h 682796"/>
                      <a:gd name="connsiteX6" fmla="*/ 470315 w 946143"/>
                      <a:gd name="connsiteY6" fmla="*/ 233840 h 682796"/>
                      <a:gd name="connsiteX7" fmla="*/ 781490 w 946143"/>
                      <a:gd name="connsiteY7" fmla="*/ 203457 h 682796"/>
                      <a:gd name="connsiteX8" fmla="*/ 820669 w 946143"/>
                      <a:gd name="connsiteY8" fmla="*/ 201731 h 682796"/>
                      <a:gd name="connsiteX9" fmla="*/ 827647 w 946143"/>
                      <a:gd name="connsiteY9" fmla="*/ 195049 h 682796"/>
                      <a:gd name="connsiteX10" fmla="*/ 887481 w 946143"/>
                      <a:gd name="connsiteY10" fmla="*/ 113119 h 682796"/>
                      <a:gd name="connsiteX11" fmla="*/ 933948 w 946143"/>
                      <a:gd name="connsiteY11" fmla="*/ 22934 h 682796"/>
                      <a:gd name="connsiteX12" fmla="*/ 941030 w 946143"/>
                      <a:gd name="connsiteY12" fmla="*/ 0 h 682796"/>
                      <a:gd name="connsiteX13" fmla="*/ 946143 w 946143"/>
                      <a:gd name="connsiteY13" fmla="*/ 57619 h 682796"/>
                      <a:gd name="connsiteX14" fmla="*/ 937079 w 946143"/>
                      <a:gd name="connsiteY14" fmla="*/ 114797 h 682796"/>
                      <a:gd name="connsiteX15" fmla="*/ 905916 w 946143"/>
                      <a:gd name="connsiteY15" fmla="*/ 211345 h 682796"/>
                      <a:gd name="connsiteX16" fmla="*/ 898385 w 946143"/>
                      <a:gd name="connsiteY16" fmla="*/ 225517 h 682796"/>
                      <a:gd name="connsiteX17" fmla="*/ 900869 w 946143"/>
                      <a:gd name="connsiteY17" fmla="*/ 227418 h 682796"/>
                      <a:gd name="connsiteX18" fmla="*/ 909748 w 946143"/>
                      <a:gd name="connsiteY18" fmla="*/ 263167 h 682796"/>
                      <a:gd name="connsiteX19" fmla="*/ 465695 w 946143"/>
                      <a:gd name="connsiteY19" fmla="*/ 682796 h 682796"/>
                      <a:gd name="connsiteX20" fmla="*/ 26548 w 946143"/>
                      <a:gd name="connsiteY20" fmla="*/ 263167 h 682796"/>
                      <a:gd name="connsiteX21" fmla="*/ 35613 w 946143"/>
                      <a:gd name="connsiteY21" fmla="*/ 227418 h 682796"/>
                      <a:gd name="connsiteX22" fmla="*/ 45015 w 946143"/>
                      <a:gd name="connsiteY22" fmla="*/ 220356 h 682796"/>
                      <a:gd name="connsiteX23" fmla="*/ 40227 w 946143"/>
                      <a:gd name="connsiteY23" fmla="*/ 211345 h 682796"/>
                      <a:gd name="connsiteX24" fmla="*/ 9064 w 946143"/>
                      <a:gd name="connsiteY24" fmla="*/ 114797 h 682796"/>
                      <a:gd name="connsiteX25" fmla="*/ 0 w 946143"/>
                      <a:gd name="connsiteY25" fmla="*/ 57619 h 6827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946143" h="682796">
                        <a:moveTo>
                          <a:pt x="5113" y="0"/>
                        </a:moveTo>
                        <a:lnTo>
                          <a:pt x="12195" y="22934"/>
                        </a:lnTo>
                        <a:cubicBezTo>
                          <a:pt x="24228" y="52042"/>
                          <a:pt x="39809" y="82593"/>
                          <a:pt x="58662" y="113119"/>
                        </a:cubicBezTo>
                        <a:cubicBezTo>
                          <a:pt x="77516" y="143645"/>
                          <a:pt x="97857" y="171256"/>
                          <a:pt x="118496" y="195049"/>
                        </a:cubicBezTo>
                        <a:lnTo>
                          <a:pt x="125866" y="202107"/>
                        </a:lnTo>
                        <a:lnTo>
                          <a:pt x="156973" y="203457"/>
                        </a:lnTo>
                        <a:cubicBezTo>
                          <a:pt x="237429" y="211141"/>
                          <a:pt x="348370" y="233840"/>
                          <a:pt x="470315" y="233840"/>
                        </a:cubicBezTo>
                        <a:cubicBezTo>
                          <a:pt x="592259" y="233840"/>
                          <a:pt x="702118" y="211141"/>
                          <a:pt x="781490" y="203457"/>
                        </a:cubicBezTo>
                        <a:lnTo>
                          <a:pt x="820669" y="201731"/>
                        </a:lnTo>
                        <a:lnTo>
                          <a:pt x="827647" y="195049"/>
                        </a:lnTo>
                        <a:cubicBezTo>
                          <a:pt x="848286" y="171256"/>
                          <a:pt x="868627" y="143645"/>
                          <a:pt x="887481" y="113119"/>
                        </a:cubicBezTo>
                        <a:cubicBezTo>
                          <a:pt x="906334" y="82593"/>
                          <a:pt x="921915" y="52042"/>
                          <a:pt x="933948" y="22934"/>
                        </a:cubicBezTo>
                        <a:lnTo>
                          <a:pt x="941030" y="0"/>
                        </a:lnTo>
                        <a:lnTo>
                          <a:pt x="946143" y="57619"/>
                        </a:lnTo>
                        <a:lnTo>
                          <a:pt x="937079" y="114797"/>
                        </a:lnTo>
                        <a:cubicBezTo>
                          <a:pt x="928735" y="149692"/>
                          <a:pt x="918066" y="182285"/>
                          <a:pt x="905916" y="211345"/>
                        </a:cubicBezTo>
                        <a:lnTo>
                          <a:pt x="898385" y="225517"/>
                        </a:lnTo>
                        <a:lnTo>
                          <a:pt x="900869" y="227418"/>
                        </a:lnTo>
                        <a:cubicBezTo>
                          <a:pt x="906693" y="236432"/>
                          <a:pt x="909748" y="248152"/>
                          <a:pt x="909748" y="263167"/>
                        </a:cubicBezTo>
                        <a:cubicBezTo>
                          <a:pt x="909748" y="383292"/>
                          <a:pt x="709584" y="682796"/>
                          <a:pt x="465695" y="682796"/>
                        </a:cubicBezTo>
                        <a:cubicBezTo>
                          <a:pt x="221807" y="682796"/>
                          <a:pt x="26548" y="383292"/>
                          <a:pt x="26548" y="263167"/>
                        </a:cubicBezTo>
                        <a:cubicBezTo>
                          <a:pt x="26548" y="248152"/>
                          <a:pt x="29671" y="236432"/>
                          <a:pt x="35613" y="227418"/>
                        </a:cubicBezTo>
                        <a:lnTo>
                          <a:pt x="45015" y="220356"/>
                        </a:lnTo>
                        <a:lnTo>
                          <a:pt x="40227" y="211345"/>
                        </a:lnTo>
                        <a:cubicBezTo>
                          <a:pt x="28077" y="182285"/>
                          <a:pt x="17408" y="149692"/>
                          <a:pt x="9064" y="114797"/>
                        </a:cubicBezTo>
                        <a:lnTo>
                          <a:pt x="0" y="57619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00B0F0"/>
                      </a:gs>
                    </a:gsLst>
                    <a:lin ang="5400000" scaled="1"/>
                  </a:gra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9" name="フリーフォーム: 図形 288">
                    <a:extLst>
                      <a:ext uri="{FF2B5EF4-FFF2-40B4-BE49-F238E27FC236}">
                        <a16:creationId xmlns:a16="http://schemas.microsoft.com/office/drawing/2014/main" id="{02038F4B-1358-4484-BE8A-135D6EEF73C8}"/>
                      </a:ext>
                    </a:extLst>
                  </p:cNvPr>
                  <p:cNvSpPr/>
                  <p:nvPr/>
                </p:nvSpPr>
                <p:spPr>
                  <a:xfrm>
                    <a:off x="7945003" y="2024433"/>
                    <a:ext cx="394896" cy="413337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305177 w 833111"/>
                      <a:gd name="connsiteY4" fmla="*/ 743 h 906417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50494 h 845711"/>
                      <a:gd name="connsiteX4" fmla="*/ 310200 w 833176"/>
                      <a:gd name="connsiteY4" fmla="*/ 32254 h 845711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118441 h 845711"/>
                      <a:gd name="connsiteX4" fmla="*/ 310200 w 833176"/>
                      <a:gd name="connsiteY4" fmla="*/ 32254 h 845711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99178 h 826448"/>
                      <a:gd name="connsiteX4" fmla="*/ 325269 w 833385"/>
                      <a:gd name="connsiteY4" fmla="*/ 76086 h 826448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55498 h 826448"/>
                      <a:gd name="connsiteX4" fmla="*/ 325269 w 833385"/>
                      <a:gd name="connsiteY4" fmla="*/ 76086 h 826448"/>
                      <a:gd name="connsiteX0" fmla="*/ 325269 w 832619"/>
                      <a:gd name="connsiteY0" fmla="*/ 79141 h 829503"/>
                      <a:gd name="connsiteX1" fmla="*/ 829153 w 832619"/>
                      <a:gd name="connsiteY1" fmla="*/ 63004 h 829503"/>
                      <a:gd name="connsiteX2" fmla="*/ 0 w 832619"/>
                      <a:gd name="connsiteY2" fmla="*/ 829503 h 829503"/>
                      <a:gd name="connsiteX3" fmla="*/ 2730 w 832619"/>
                      <a:gd name="connsiteY3" fmla="*/ 58553 h 829503"/>
                      <a:gd name="connsiteX4" fmla="*/ 325269 w 832619"/>
                      <a:gd name="connsiteY4" fmla="*/ 79141 h 829503"/>
                      <a:gd name="connsiteX0" fmla="*/ 360432 w 833005"/>
                      <a:gd name="connsiteY0" fmla="*/ 65047 h 834823"/>
                      <a:gd name="connsiteX1" fmla="*/ 829153 w 833005"/>
                      <a:gd name="connsiteY1" fmla="*/ 68324 h 834823"/>
                      <a:gd name="connsiteX2" fmla="*/ 0 w 833005"/>
                      <a:gd name="connsiteY2" fmla="*/ 834823 h 834823"/>
                      <a:gd name="connsiteX3" fmla="*/ 2730 w 833005"/>
                      <a:gd name="connsiteY3" fmla="*/ 63873 h 834823"/>
                      <a:gd name="connsiteX4" fmla="*/ 360432 w 833005"/>
                      <a:gd name="connsiteY4" fmla="*/ 65047 h 834823"/>
                      <a:gd name="connsiteX0" fmla="*/ 380524 w 833267"/>
                      <a:gd name="connsiteY0" fmla="*/ 51868 h 841058"/>
                      <a:gd name="connsiteX1" fmla="*/ 829153 w 833267"/>
                      <a:gd name="connsiteY1" fmla="*/ 74559 h 841058"/>
                      <a:gd name="connsiteX2" fmla="*/ 0 w 833267"/>
                      <a:gd name="connsiteY2" fmla="*/ 841058 h 841058"/>
                      <a:gd name="connsiteX3" fmla="*/ 2730 w 833267"/>
                      <a:gd name="connsiteY3" fmla="*/ 70108 h 841058"/>
                      <a:gd name="connsiteX4" fmla="*/ 380524 w 833267"/>
                      <a:gd name="connsiteY4" fmla="*/ 51868 h 841058"/>
                      <a:gd name="connsiteX0" fmla="*/ 380524 w 833010"/>
                      <a:gd name="connsiteY0" fmla="*/ 53270 h 842460"/>
                      <a:gd name="connsiteX1" fmla="*/ 829153 w 833010"/>
                      <a:gd name="connsiteY1" fmla="*/ 75961 h 842460"/>
                      <a:gd name="connsiteX2" fmla="*/ 0 w 833010"/>
                      <a:gd name="connsiteY2" fmla="*/ 842460 h 842460"/>
                      <a:gd name="connsiteX3" fmla="*/ 2730 w 833010"/>
                      <a:gd name="connsiteY3" fmla="*/ 71510 h 842460"/>
                      <a:gd name="connsiteX4" fmla="*/ 380524 w 833010"/>
                      <a:gd name="connsiteY4" fmla="*/ 53270 h 842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33010" h="842460">
                        <a:moveTo>
                          <a:pt x="380524" y="53270"/>
                        </a:moveTo>
                        <a:cubicBezTo>
                          <a:pt x="590517" y="30772"/>
                          <a:pt x="869094" y="-66375"/>
                          <a:pt x="829153" y="75961"/>
                        </a:cubicBezTo>
                        <a:cubicBezTo>
                          <a:pt x="819246" y="249869"/>
                          <a:pt x="515907" y="795199"/>
                          <a:pt x="0" y="842460"/>
                        </a:cubicBezTo>
                        <a:lnTo>
                          <a:pt x="2730" y="71510"/>
                        </a:lnTo>
                        <a:cubicBezTo>
                          <a:pt x="110243" y="78373"/>
                          <a:pt x="170531" y="75768"/>
                          <a:pt x="380524" y="5327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459" name="フリーフォーム: 図形 458">
                <a:extLst>
                  <a:ext uri="{FF2B5EF4-FFF2-40B4-BE49-F238E27FC236}">
                    <a16:creationId xmlns:a16="http://schemas.microsoft.com/office/drawing/2014/main" id="{52FDF4C1-252F-4CFD-A655-BB16D5668FD6}"/>
                  </a:ext>
                </a:extLst>
              </p:cNvPr>
              <p:cNvSpPr/>
              <p:nvPr/>
            </p:nvSpPr>
            <p:spPr>
              <a:xfrm>
                <a:off x="1728723" y="4722542"/>
                <a:ext cx="104190" cy="99269"/>
              </a:xfrm>
              <a:custGeom>
                <a:avLst/>
                <a:gdLst>
                  <a:gd name="connsiteX0" fmla="*/ 15929 w 104190"/>
                  <a:gd name="connsiteY0" fmla="*/ 0 h 99269"/>
                  <a:gd name="connsiteX1" fmla="*/ 18456 w 104190"/>
                  <a:gd name="connsiteY1" fmla="*/ 39865 h 99269"/>
                  <a:gd name="connsiteX2" fmla="*/ 19115 w 104190"/>
                  <a:gd name="connsiteY2" fmla="*/ 40569 h 99269"/>
                  <a:gd name="connsiteX3" fmla="*/ 54682 w 104190"/>
                  <a:gd name="connsiteY3" fmla="*/ 16147 h 99269"/>
                  <a:gd name="connsiteX4" fmla="*/ 100841 w 104190"/>
                  <a:gd name="connsiteY4" fmla="*/ 65892 h 99269"/>
                  <a:gd name="connsiteX5" fmla="*/ 104190 w 104190"/>
                  <a:gd name="connsiteY5" fmla="*/ 92863 h 99269"/>
                  <a:gd name="connsiteX6" fmla="*/ 88877 w 104190"/>
                  <a:gd name="connsiteY6" fmla="*/ 76317 h 99269"/>
                  <a:gd name="connsiteX7" fmla="*/ 57457 w 104190"/>
                  <a:gd name="connsiteY7" fmla="*/ 66152 h 99269"/>
                  <a:gd name="connsiteX8" fmla="*/ 26037 w 104190"/>
                  <a:gd name="connsiteY8" fmla="*/ 76317 h 99269"/>
                  <a:gd name="connsiteX9" fmla="*/ 4795 w 104190"/>
                  <a:gd name="connsiteY9" fmla="*/ 99269 h 99269"/>
                  <a:gd name="connsiteX10" fmla="*/ 4587 w 104190"/>
                  <a:gd name="connsiteY10" fmla="*/ 97596 h 99269"/>
                  <a:gd name="connsiteX11" fmla="*/ 15245 w 104190"/>
                  <a:gd name="connsiteY11" fmla="*/ 55760 h 99269"/>
                  <a:gd name="connsiteX12" fmla="*/ 5126 w 104190"/>
                  <a:gd name="connsiteY12" fmla="*/ 47560 h 99269"/>
                  <a:gd name="connsiteX13" fmla="*/ 15929 w 104190"/>
                  <a:gd name="connsiteY13" fmla="*/ 0 h 99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190" h="99269">
                    <a:moveTo>
                      <a:pt x="15929" y="0"/>
                    </a:moveTo>
                    <a:cubicBezTo>
                      <a:pt x="10316" y="12446"/>
                      <a:pt x="11265" y="27408"/>
                      <a:pt x="18456" y="39865"/>
                    </a:cubicBezTo>
                    <a:lnTo>
                      <a:pt x="19115" y="40569"/>
                    </a:lnTo>
                    <a:cubicBezTo>
                      <a:pt x="28055" y="25460"/>
                      <a:pt x="40700" y="16147"/>
                      <a:pt x="54682" y="16147"/>
                    </a:cubicBezTo>
                    <a:cubicBezTo>
                      <a:pt x="75433" y="16147"/>
                      <a:pt x="93236" y="36659"/>
                      <a:pt x="100841" y="65892"/>
                    </a:cubicBezTo>
                    <a:lnTo>
                      <a:pt x="104190" y="92863"/>
                    </a:lnTo>
                    <a:lnTo>
                      <a:pt x="88877" y="76317"/>
                    </a:lnTo>
                    <a:cubicBezTo>
                      <a:pt x="79220" y="69772"/>
                      <a:pt x="68602" y="66152"/>
                      <a:pt x="57457" y="66152"/>
                    </a:cubicBezTo>
                    <a:cubicBezTo>
                      <a:pt x="46312" y="66152"/>
                      <a:pt x="35695" y="69772"/>
                      <a:pt x="26037" y="76317"/>
                    </a:cubicBezTo>
                    <a:lnTo>
                      <a:pt x="4795" y="99269"/>
                    </a:lnTo>
                    <a:lnTo>
                      <a:pt x="4587" y="97596"/>
                    </a:lnTo>
                    <a:lnTo>
                      <a:pt x="15245" y="55760"/>
                    </a:lnTo>
                    <a:cubicBezTo>
                      <a:pt x="10317" y="54946"/>
                      <a:pt x="7425" y="51542"/>
                      <a:pt x="5126" y="47560"/>
                    </a:cubicBezTo>
                    <a:cubicBezTo>
                      <a:pt x="-4757" y="30444"/>
                      <a:pt x="80" y="9150"/>
                      <a:pt x="1592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0" name="フリーフォーム: 図形 459">
                <a:extLst>
                  <a:ext uri="{FF2B5EF4-FFF2-40B4-BE49-F238E27FC236}">
                    <a16:creationId xmlns:a16="http://schemas.microsoft.com/office/drawing/2014/main" id="{034B9312-5FDF-44F6-B5EC-0BC565BE8B84}"/>
                  </a:ext>
                </a:extLst>
              </p:cNvPr>
              <p:cNvSpPr/>
              <p:nvPr/>
            </p:nvSpPr>
            <p:spPr>
              <a:xfrm>
                <a:off x="2200211" y="4722542"/>
                <a:ext cx="104190" cy="99269"/>
              </a:xfrm>
              <a:custGeom>
                <a:avLst/>
                <a:gdLst>
                  <a:gd name="connsiteX0" fmla="*/ 15929 w 104190"/>
                  <a:gd name="connsiteY0" fmla="*/ 0 h 99269"/>
                  <a:gd name="connsiteX1" fmla="*/ 18456 w 104190"/>
                  <a:gd name="connsiteY1" fmla="*/ 39865 h 99269"/>
                  <a:gd name="connsiteX2" fmla="*/ 19115 w 104190"/>
                  <a:gd name="connsiteY2" fmla="*/ 40569 h 99269"/>
                  <a:gd name="connsiteX3" fmla="*/ 54682 w 104190"/>
                  <a:gd name="connsiteY3" fmla="*/ 16147 h 99269"/>
                  <a:gd name="connsiteX4" fmla="*/ 100841 w 104190"/>
                  <a:gd name="connsiteY4" fmla="*/ 65892 h 99269"/>
                  <a:gd name="connsiteX5" fmla="*/ 104190 w 104190"/>
                  <a:gd name="connsiteY5" fmla="*/ 92863 h 99269"/>
                  <a:gd name="connsiteX6" fmla="*/ 88877 w 104190"/>
                  <a:gd name="connsiteY6" fmla="*/ 76317 h 99269"/>
                  <a:gd name="connsiteX7" fmla="*/ 57457 w 104190"/>
                  <a:gd name="connsiteY7" fmla="*/ 66152 h 99269"/>
                  <a:gd name="connsiteX8" fmla="*/ 26037 w 104190"/>
                  <a:gd name="connsiteY8" fmla="*/ 76317 h 99269"/>
                  <a:gd name="connsiteX9" fmla="*/ 4795 w 104190"/>
                  <a:gd name="connsiteY9" fmla="*/ 99269 h 99269"/>
                  <a:gd name="connsiteX10" fmla="*/ 4587 w 104190"/>
                  <a:gd name="connsiteY10" fmla="*/ 97596 h 99269"/>
                  <a:gd name="connsiteX11" fmla="*/ 15245 w 104190"/>
                  <a:gd name="connsiteY11" fmla="*/ 55760 h 99269"/>
                  <a:gd name="connsiteX12" fmla="*/ 5126 w 104190"/>
                  <a:gd name="connsiteY12" fmla="*/ 47560 h 99269"/>
                  <a:gd name="connsiteX13" fmla="*/ 15929 w 104190"/>
                  <a:gd name="connsiteY13" fmla="*/ 0 h 99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190" h="99269">
                    <a:moveTo>
                      <a:pt x="15929" y="0"/>
                    </a:moveTo>
                    <a:cubicBezTo>
                      <a:pt x="10316" y="12446"/>
                      <a:pt x="11265" y="27408"/>
                      <a:pt x="18456" y="39865"/>
                    </a:cubicBezTo>
                    <a:lnTo>
                      <a:pt x="19115" y="40569"/>
                    </a:lnTo>
                    <a:cubicBezTo>
                      <a:pt x="28055" y="25460"/>
                      <a:pt x="40700" y="16147"/>
                      <a:pt x="54682" y="16147"/>
                    </a:cubicBezTo>
                    <a:cubicBezTo>
                      <a:pt x="75433" y="16147"/>
                      <a:pt x="93236" y="36659"/>
                      <a:pt x="100841" y="65892"/>
                    </a:cubicBezTo>
                    <a:lnTo>
                      <a:pt x="104190" y="92863"/>
                    </a:lnTo>
                    <a:lnTo>
                      <a:pt x="88877" y="76317"/>
                    </a:lnTo>
                    <a:cubicBezTo>
                      <a:pt x="79220" y="69772"/>
                      <a:pt x="68602" y="66152"/>
                      <a:pt x="57457" y="66152"/>
                    </a:cubicBezTo>
                    <a:cubicBezTo>
                      <a:pt x="46312" y="66152"/>
                      <a:pt x="35695" y="69772"/>
                      <a:pt x="26037" y="76317"/>
                    </a:cubicBezTo>
                    <a:lnTo>
                      <a:pt x="4795" y="99269"/>
                    </a:lnTo>
                    <a:lnTo>
                      <a:pt x="4587" y="97596"/>
                    </a:lnTo>
                    <a:lnTo>
                      <a:pt x="15245" y="55760"/>
                    </a:lnTo>
                    <a:cubicBezTo>
                      <a:pt x="10317" y="54946"/>
                      <a:pt x="7425" y="51542"/>
                      <a:pt x="5126" y="47560"/>
                    </a:cubicBezTo>
                    <a:cubicBezTo>
                      <a:pt x="-4757" y="30444"/>
                      <a:pt x="80" y="9150"/>
                      <a:pt x="1592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F5CB8FC-3618-4F77-AA5A-3811D44A54EE}"/>
              </a:ext>
            </a:extLst>
          </p:cNvPr>
          <p:cNvGrpSpPr/>
          <p:nvPr/>
        </p:nvGrpSpPr>
        <p:grpSpPr>
          <a:xfrm>
            <a:off x="4413612" y="3755913"/>
            <a:ext cx="1893391" cy="2696134"/>
            <a:chOff x="4413612" y="3755913"/>
            <a:chExt cx="1893391" cy="2696134"/>
          </a:xfrm>
        </p:grpSpPr>
        <p:grpSp>
          <p:nvGrpSpPr>
            <p:cNvPr id="364" name="グループ化 363">
              <a:extLst>
                <a:ext uri="{FF2B5EF4-FFF2-40B4-BE49-F238E27FC236}">
                  <a16:creationId xmlns:a16="http://schemas.microsoft.com/office/drawing/2014/main" id="{11A2E1A4-312C-480A-B7BE-D24DE6C7065C}"/>
                </a:ext>
              </a:extLst>
            </p:cNvPr>
            <p:cNvGrpSpPr/>
            <p:nvPr/>
          </p:nvGrpSpPr>
          <p:grpSpPr>
            <a:xfrm>
              <a:off x="5225627" y="3755913"/>
              <a:ext cx="1081376" cy="1081375"/>
              <a:chOff x="2232261" y="866064"/>
              <a:chExt cx="1081376" cy="1081375"/>
            </a:xfrm>
          </p:grpSpPr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62706EC1-E586-4C38-96F4-C0F6AF97B0CD}"/>
                  </a:ext>
                </a:extLst>
              </p:cNvPr>
              <p:cNvSpPr/>
              <p:nvPr/>
            </p:nvSpPr>
            <p:spPr bwMode="auto">
              <a:xfrm>
                <a:off x="2232261" y="866064"/>
                <a:ext cx="1081376" cy="10813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01B2470B-A965-41AA-806B-D12E2BC8946F}"/>
                  </a:ext>
                </a:extLst>
              </p:cNvPr>
              <p:cNvSpPr/>
              <p:nvPr/>
            </p:nvSpPr>
            <p:spPr bwMode="auto">
              <a:xfrm>
                <a:off x="2470482" y="1085513"/>
                <a:ext cx="601754" cy="601753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FFF60577-1A40-41B4-89B1-B8E730C2AEEC}"/>
                </a:ext>
              </a:extLst>
            </p:cNvPr>
            <p:cNvGrpSpPr/>
            <p:nvPr/>
          </p:nvGrpSpPr>
          <p:grpSpPr>
            <a:xfrm>
              <a:off x="4413612" y="4252693"/>
              <a:ext cx="1101779" cy="2199354"/>
              <a:chOff x="4413612" y="4252693"/>
              <a:chExt cx="1101779" cy="2199354"/>
            </a:xfrm>
          </p:grpSpPr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480D240F-F108-4912-A908-FDB94D0E7398}"/>
                  </a:ext>
                </a:extLst>
              </p:cNvPr>
              <p:cNvGrpSpPr/>
              <p:nvPr/>
            </p:nvGrpSpPr>
            <p:grpSpPr>
              <a:xfrm>
                <a:off x="4413612" y="4252693"/>
                <a:ext cx="1101779" cy="2199354"/>
                <a:chOff x="4413612" y="4252693"/>
                <a:chExt cx="1101779" cy="2199354"/>
              </a:xfrm>
            </p:grpSpPr>
            <p:grpSp>
              <p:nvGrpSpPr>
                <p:cNvPr id="70" name="グループ化 69">
                  <a:extLst>
                    <a:ext uri="{FF2B5EF4-FFF2-40B4-BE49-F238E27FC236}">
                      <a16:creationId xmlns:a16="http://schemas.microsoft.com/office/drawing/2014/main" id="{27271A6C-8EBE-472E-9BF8-DCFB98A5CA99}"/>
                    </a:ext>
                  </a:extLst>
                </p:cNvPr>
                <p:cNvGrpSpPr/>
                <p:nvPr/>
              </p:nvGrpSpPr>
              <p:grpSpPr>
                <a:xfrm>
                  <a:off x="4464492" y="5220804"/>
                  <a:ext cx="972676" cy="1231243"/>
                  <a:chOff x="4477186" y="5220804"/>
                  <a:chExt cx="972676" cy="1231243"/>
                </a:xfrm>
              </p:grpSpPr>
              <p:sp>
                <p:nvSpPr>
                  <p:cNvPr id="650" name="フリーフォーム: 図形 649">
                    <a:extLst>
                      <a:ext uri="{FF2B5EF4-FFF2-40B4-BE49-F238E27FC236}">
                        <a16:creationId xmlns:a16="http://schemas.microsoft.com/office/drawing/2014/main" id="{C8E5C00C-B36E-4BE7-A076-6D45DD5F10B1}"/>
                      </a:ext>
                    </a:extLst>
                  </p:cNvPr>
                  <p:cNvSpPr/>
                  <p:nvPr/>
                </p:nvSpPr>
                <p:spPr>
                  <a:xfrm rot="21312133" flipH="1">
                    <a:off x="5170868" y="5535258"/>
                    <a:ext cx="278994" cy="916789"/>
                  </a:xfrm>
                  <a:custGeom>
                    <a:avLst/>
                    <a:gdLst>
                      <a:gd name="connsiteX0" fmla="*/ 139497 w 278994"/>
                      <a:gd name="connsiteY0" fmla="*/ 0 h 916789"/>
                      <a:gd name="connsiteX1" fmla="*/ 278994 w 278994"/>
                      <a:gd name="connsiteY1" fmla="*/ 139497 h 916789"/>
                      <a:gd name="connsiteX2" fmla="*/ 278993 w 278994"/>
                      <a:gd name="connsiteY2" fmla="*/ 893373 h 916789"/>
                      <a:gd name="connsiteX3" fmla="*/ 0 w 278994"/>
                      <a:gd name="connsiteY3" fmla="*/ 916789 h 916789"/>
                      <a:gd name="connsiteX4" fmla="*/ 0 w 278994"/>
                      <a:gd name="connsiteY4" fmla="*/ 139497 h 916789"/>
                      <a:gd name="connsiteX5" fmla="*/ 139497 w 278994"/>
                      <a:gd name="connsiteY5" fmla="*/ 0 h 9167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78994" h="916789">
                        <a:moveTo>
                          <a:pt x="139497" y="0"/>
                        </a:moveTo>
                        <a:cubicBezTo>
                          <a:pt x="216539" y="0"/>
                          <a:pt x="278994" y="62455"/>
                          <a:pt x="278994" y="139497"/>
                        </a:cubicBezTo>
                        <a:lnTo>
                          <a:pt x="278993" y="893373"/>
                        </a:lnTo>
                        <a:lnTo>
                          <a:pt x="0" y="916789"/>
                        </a:lnTo>
                        <a:lnTo>
                          <a:pt x="0" y="139497"/>
                        </a:lnTo>
                        <a:cubicBezTo>
                          <a:pt x="0" y="62455"/>
                          <a:pt x="62455" y="0"/>
                          <a:pt x="139497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9" name="フリーフォーム: 図形 648">
                    <a:extLst>
                      <a:ext uri="{FF2B5EF4-FFF2-40B4-BE49-F238E27FC236}">
                        <a16:creationId xmlns:a16="http://schemas.microsoft.com/office/drawing/2014/main" id="{5250F074-956B-4E09-BBCC-EDAB355FFAA0}"/>
                      </a:ext>
                    </a:extLst>
                  </p:cNvPr>
                  <p:cNvSpPr/>
                  <p:nvPr/>
                </p:nvSpPr>
                <p:spPr>
                  <a:xfrm rot="287867">
                    <a:off x="4477186" y="5535258"/>
                    <a:ext cx="278994" cy="916789"/>
                  </a:xfrm>
                  <a:custGeom>
                    <a:avLst/>
                    <a:gdLst>
                      <a:gd name="connsiteX0" fmla="*/ 139497 w 278994"/>
                      <a:gd name="connsiteY0" fmla="*/ 0 h 916789"/>
                      <a:gd name="connsiteX1" fmla="*/ 278994 w 278994"/>
                      <a:gd name="connsiteY1" fmla="*/ 139497 h 916789"/>
                      <a:gd name="connsiteX2" fmla="*/ 278993 w 278994"/>
                      <a:gd name="connsiteY2" fmla="*/ 893373 h 916789"/>
                      <a:gd name="connsiteX3" fmla="*/ 0 w 278994"/>
                      <a:gd name="connsiteY3" fmla="*/ 916789 h 916789"/>
                      <a:gd name="connsiteX4" fmla="*/ 0 w 278994"/>
                      <a:gd name="connsiteY4" fmla="*/ 139497 h 916789"/>
                      <a:gd name="connsiteX5" fmla="*/ 139497 w 278994"/>
                      <a:gd name="connsiteY5" fmla="*/ 0 h 9167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78994" h="916789">
                        <a:moveTo>
                          <a:pt x="139497" y="0"/>
                        </a:moveTo>
                        <a:cubicBezTo>
                          <a:pt x="216539" y="0"/>
                          <a:pt x="278994" y="62455"/>
                          <a:pt x="278994" y="139497"/>
                        </a:cubicBezTo>
                        <a:lnTo>
                          <a:pt x="278993" y="893373"/>
                        </a:lnTo>
                        <a:lnTo>
                          <a:pt x="0" y="916789"/>
                        </a:lnTo>
                        <a:lnTo>
                          <a:pt x="0" y="139497"/>
                        </a:lnTo>
                        <a:cubicBezTo>
                          <a:pt x="0" y="62455"/>
                          <a:pt x="62455" y="0"/>
                          <a:pt x="139497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4" name="フリーフォーム: 図形 643">
                    <a:extLst>
                      <a:ext uri="{FF2B5EF4-FFF2-40B4-BE49-F238E27FC236}">
                        <a16:creationId xmlns:a16="http://schemas.microsoft.com/office/drawing/2014/main" id="{7D770290-ED07-4527-A487-023B2F0ACCB1}"/>
                      </a:ext>
                    </a:extLst>
                  </p:cNvPr>
                  <p:cNvSpPr/>
                  <p:nvPr/>
                </p:nvSpPr>
                <p:spPr>
                  <a:xfrm>
                    <a:off x="4630163" y="5220804"/>
                    <a:ext cx="665478" cy="591827"/>
                  </a:xfrm>
                  <a:custGeom>
                    <a:avLst/>
                    <a:gdLst>
                      <a:gd name="connsiteX0" fmla="*/ 252162 w 665478"/>
                      <a:gd name="connsiteY0" fmla="*/ 0 h 591827"/>
                      <a:gd name="connsiteX1" fmla="*/ 413315 w 665478"/>
                      <a:gd name="connsiteY1" fmla="*/ 0 h 591827"/>
                      <a:gd name="connsiteX2" fmla="*/ 440260 w 665478"/>
                      <a:gd name="connsiteY2" fmla="*/ 210671 h 591827"/>
                      <a:gd name="connsiteX3" fmla="*/ 484600 w 665478"/>
                      <a:gd name="connsiteY3" fmla="*/ 210671 h 591827"/>
                      <a:gd name="connsiteX4" fmla="*/ 665478 w 665478"/>
                      <a:gd name="connsiteY4" fmla="*/ 391549 h 591827"/>
                      <a:gd name="connsiteX5" fmla="*/ 665478 w 665478"/>
                      <a:gd name="connsiteY5" fmla="*/ 401249 h 591827"/>
                      <a:gd name="connsiteX6" fmla="*/ 474900 w 665478"/>
                      <a:gd name="connsiteY6" fmla="*/ 591827 h 591827"/>
                      <a:gd name="connsiteX7" fmla="*/ 190578 w 665478"/>
                      <a:gd name="connsiteY7" fmla="*/ 591827 h 591827"/>
                      <a:gd name="connsiteX8" fmla="*/ 0 w 665478"/>
                      <a:gd name="connsiteY8" fmla="*/ 401249 h 591827"/>
                      <a:gd name="connsiteX9" fmla="*/ 0 w 665478"/>
                      <a:gd name="connsiteY9" fmla="*/ 391549 h 591827"/>
                      <a:gd name="connsiteX10" fmla="*/ 180878 w 665478"/>
                      <a:gd name="connsiteY10" fmla="*/ 210671 h 591827"/>
                      <a:gd name="connsiteX11" fmla="*/ 225217 w 665478"/>
                      <a:gd name="connsiteY11" fmla="*/ 210671 h 5918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65478" h="591827">
                        <a:moveTo>
                          <a:pt x="252162" y="0"/>
                        </a:moveTo>
                        <a:lnTo>
                          <a:pt x="413315" y="0"/>
                        </a:lnTo>
                        <a:lnTo>
                          <a:pt x="440260" y="210671"/>
                        </a:lnTo>
                        <a:lnTo>
                          <a:pt x="484600" y="210671"/>
                        </a:lnTo>
                        <a:cubicBezTo>
                          <a:pt x="584496" y="210671"/>
                          <a:pt x="665478" y="291653"/>
                          <a:pt x="665478" y="391549"/>
                        </a:cubicBezTo>
                        <a:lnTo>
                          <a:pt x="665478" y="401249"/>
                        </a:lnTo>
                        <a:cubicBezTo>
                          <a:pt x="665478" y="506502"/>
                          <a:pt x="580153" y="591827"/>
                          <a:pt x="474900" y="591827"/>
                        </a:cubicBezTo>
                        <a:lnTo>
                          <a:pt x="190578" y="591827"/>
                        </a:lnTo>
                        <a:cubicBezTo>
                          <a:pt x="85325" y="591827"/>
                          <a:pt x="0" y="506502"/>
                          <a:pt x="0" y="401249"/>
                        </a:cubicBezTo>
                        <a:lnTo>
                          <a:pt x="0" y="391549"/>
                        </a:lnTo>
                        <a:cubicBezTo>
                          <a:pt x="0" y="291653"/>
                          <a:pt x="80982" y="210671"/>
                          <a:pt x="180878" y="210671"/>
                        </a:cubicBezTo>
                        <a:lnTo>
                          <a:pt x="225217" y="210671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8" name="フリーフォーム: 図形 647">
                    <a:extLst>
                      <a:ext uri="{FF2B5EF4-FFF2-40B4-BE49-F238E27FC236}">
                        <a16:creationId xmlns:a16="http://schemas.microsoft.com/office/drawing/2014/main" id="{C678BBC5-BDA4-405B-80F5-2D5570A6C8F5}"/>
                      </a:ext>
                    </a:extLst>
                  </p:cNvPr>
                  <p:cNvSpPr/>
                  <p:nvPr/>
                </p:nvSpPr>
                <p:spPr>
                  <a:xfrm>
                    <a:off x="4537673" y="5461956"/>
                    <a:ext cx="850458" cy="977418"/>
                  </a:xfrm>
                  <a:custGeom>
                    <a:avLst/>
                    <a:gdLst>
                      <a:gd name="connsiteX0" fmla="*/ 156294 w 850458"/>
                      <a:gd name="connsiteY0" fmla="*/ 0 h 977418"/>
                      <a:gd name="connsiteX1" fmla="*/ 160298 w 850458"/>
                      <a:gd name="connsiteY1" fmla="*/ 7377 h 977418"/>
                      <a:gd name="connsiteX2" fmla="*/ 373917 w 850458"/>
                      <a:gd name="connsiteY2" fmla="*/ 120957 h 977418"/>
                      <a:gd name="connsiteX3" fmla="*/ 476541 w 850458"/>
                      <a:gd name="connsiteY3" fmla="*/ 120957 h 977418"/>
                      <a:gd name="connsiteX4" fmla="*/ 690160 w 850458"/>
                      <a:gd name="connsiteY4" fmla="*/ 7377 h 977418"/>
                      <a:gd name="connsiteX5" fmla="*/ 694164 w 850458"/>
                      <a:gd name="connsiteY5" fmla="*/ 0 h 977418"/>
                      <a:gd name="connsiteX6" fmla="*/ 767742 w 850458"/>
                      <a:gd name="connsiteY6" fmla="*/ 49607 h 977418"/>
                      <a:gd name="connsiteX7" fmla="*/ 850458 w 850458"/>
                      <a:gd name="connsiteY7" fmla="*/ 249302 h 977418"/>
                      <a:gd name="connsiteX8" fmla="*/ 850458 w 850458"/>
                      <a:gd name="connsiteY8" fmla="*/ 977418 h 977418"/>
                      <a:gd name="connsiteX9" fmla="*/ 0 w 850458"/>
                      <a:gd name="connsiteY9" fmla="*/ 977418 h 977418"/>
                      <a:gd name="connsiteX10" fmla="*/ 0 w 850458"/>
                      <a:gd name="connsiteY10" fmla="*/ 249302 h 977418"/>
                      <a:gd name="connsiteX11" fmla="*/ 82717 w 850458"/>
                      <a:gd name="connsiteY11" fmla="*/ 49607 h 9774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50458" h="977418">
                        <a:moveTo>
                          <a:pt x="156294" y="0"/>
                        </a:moveTo>
                        <a:lnTo>
                          <a:pt x="160298" y="7377"/>
                        </a:lnTo>
                        <a:cubicBezTo>
                          <a:pt x="206594" y="75903"/>
                          <a:pt x="284994" y="120957"/>
                          <a:pt x="373917" y="120957"/>
                        </a:cubicBezTo>
                        <a:lnTo>
                          <a:pt x="476541" y="120957"/>
                        </a:lnTo>
                        <a:cubicBezTo>
                          <a:pt x="565464" y="120957"/>
                          <a:pt x="643865" y="75903"/>
                          <a:pt x="690160" y="7377"/>
                        </a:cubicBezTo>
                        <a:lnTo>
                          <a:pt x="694164" y="0"/>
                        </a:lnTo>
                        <a:lnTo>
                          <a:pt x="767742" y="49607"/>
                        </a:lnTo>
                        <a:cubicBezTo>
                          <a:pt x="818848" y="100713"/>
                          <a:pt x="850458" y="171316"/>
                          <a:pt x="850458" y="249302"/>
                        </a:cubicBezTo>
                        <a:lnTo>
                          <a:pt x="850458" y="977418"/>
                        </a:lnTo>
                        <a:lnTo>
                          <a:pt x="0" y="977418"/>
                        </a:lnTo>
                        <a:lnTo>
                          <a:pt x="0" y="249302"/>
                        </a:lnTo>
                        <a:cubicBezTo>
                          <a:pt x="0" y="171316"/>
                          <a:pt x="31610" y="100713"/>
                          <a:pt x="82717" y="49607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58" name="フリーフォーム: 図形 657">
                    <a:extLst>
                      <a:ext uri="{FF2B5EF4-FFF2-40B4-BE49-F238E27FC236}">
                        <a16:creationId xmlns:a16="http://schemas.microsoft.com/office/drawing/2014/main" id="{57030D39-280E-4E36-AC85-3FD3CAE269EA}"/>
                      </a:ext>
                    </a:extLst>
                  </p:cNvPr>
                  <p:cNvSpPr/>
                  <p:nvPr/>
                </p:nvSpPr>
                <p:spPr>
                  <a:xfrm>
                    <a:off x="4628842" y="5456456"/>
                    <a:ext cx="661244" cy="287459"/>
                  </a:xfrm>
                  <a:custGeom>
                    <a:avLst/>
                    <a:gdLst>
                      <a:gd name="connsiteX0" fmla="*/ 69748 w 661244"/>
                      <a:gd name="connsiteY0" fmla="*/ 0 h 287459"/>
                      <a:gd name="connsiteX1" fmla="*/ 74205 w 661244"/>
                      <a:gd name="connsiteY1" fmla="*/ 7108 h 287459"/>
                      <a:gd name="connsiteX2" fmla="*/ 334563 w 661244"/>
                      <a:gd name="connsiteY2" fmla="*/ 126953 h 287459"/>
                      <a:gd name="connsiteX3" fmla="*/ 594921 w 661244"/>
                      <a:gd name="connsiteY3" fmla="*/ 7108 h 287459"/>
                      <a:gd name="connsiteX4" fmla="*/ 597102 w 661244"/>
                      <a:gd name="connsiteY4" fmla="*/ 3629 h 287459"/>
                      <a:gd name="connsiteX5" fmla="*/ 612283 w 661244"/>
                      <a:gd name="connsiteY5" fmla="*/ 13457 h 287459"/>
                      <a:gd name="connsiteX6" fmla="*/ 661244 w 661244"/>
                      <a:gd name="connsiteY6" fmla="*/ 126952 h 287459"/>
                      <a:gd name="connsiteX7" fmla="*/ 494081 w 661244"/>
                      <a:gd name="connsiteY7" fmla="*/ 287459 h 287459"/>
                      <a:gd name="connsiteX8" fmla="*/ 340055 w 661244"/>
                      <a:gd name="connsiteY8" fmla="*/ 189429 h 287459"/>
                      <a:gd name="connsiteX9" fmla="*/ 330622 w 661244"/>
                      <a:gd name="connsiteY9" fmla="*/ 144567 h 287459"/>
                      <a:gd name="connsiteX10" fmla="*/ 321189 w 661244"/>
                      <a:gd name="connsiteY10" fmla="*/ 189429 h 287459"/>
                      <a:gd name="connsiteX11" fmla="*/ 167163 w 661244"/>
                      <a:gd name="connsiteY11" fmla="*/ 287459 h 287459"/>
                      <a:gd name="connsiteX12" fmla="*/ 0 w 661244"/>
                      <a:gd name="connsiteY12" fmla="*/ 126952 h 287459"/>
                      <a:gd name="connsiteX13" fmla="*/ 48961 w 661244"/>
                      <a:gd name="connsiteY13" fmla="*/ 13457 h 2874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661244" h="287459">
                        <a:moveTo>
                          <a:pt x="69748" y="0"/>
                        </a:moveTo>
                        <a:lnTo>
                          <a:pt x="74205" y="7108"/>
                        </a:lnTo>
                        <a:cubicBezTo>
                          <a:pt x="130630" y="79414"/>
                          <a:pt x="226184" y="126953"/>
                          <a:pt x="334563" y="126953"/>
                        </a:cubicBezTo>
                        <a:cubicBezTo>
                          <a:pt x="442943" y="126953"/>
                          <a:pt x="538496" y="79414"/>
                          <a:pt x="594921" y="7108"/>
                        </a:cubicBezTo>
                        <a:lnTo>
                          <a:pt x="597102" y="3629"/>
                        </a:lnTo>
                        <a:lnTo>
                          <a:pt x="612283" y="13457"/>
                        </a:lnTo>
                        <a:cubicBezTo>
                          <a:pt x="642534" y="42503"/>
                          <a:pt x="661244" y="82630"/>
                          <a:pt x="661244" y="126952"/>
                        </a:cubicBezTo>
                        <a:cubicBezTo>
                          <a:pt x="661244" y="215597"/>
                          <a:pt x="586403" y="287459"/>
                          <a:pt x="494081" y="287459"/>
                        </a:cubicBezTo>
                        <a:cubicBezTo>
                          <a:pt x="424841" y="287459"/>
                          <a:pt x="365432" y="247037"/>
                          <a:pt x="340055" y="189429"/>
                        </a:cubicBezTo>
                        <a:lnTo>
                          <a:pt x="330622" y="144567"/>
                        </a:lnTo>
                        <a:lnTo>
                          <a:pt x="321189" y="189429"/>
                        </a:lnTo>
                        <a:cubicBezTo>
                          <a:pt x="295812" y="247037"/>
                          <a:pt x="236404" y="287459"/>
                          <a:pt x="167163" y="287459"/>
                        </a:cubicBezTo>
                        <a:cubicBezTo>
                          <a:pt x="74841" y="287459"/>
                          <a:pt x="0" y="215597"/>
                          <a:pt x="0" y="126952"/>
                        </a:cubicBezTo>
                        <a:cubicBezTo>
                          <a:pt x="0" y="82630"/>
                          <a:pt x="18710" y="42503"/>
                          <a:pt x="48961" y="13457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2" name="片側の 2 つの角を丸めた四角形 181">
                  <a:extLst>
                    <a:ext uri="{FF2B5EF4-FFF2-40B4-BE49-F238E27FC236}">
                      <a16:creationId xmlns:a16="http://schemas.microsoft.com/office/drawing/2014/main" id="{F899B1EC-5450-49C1-9FB5-07D32A97B458}"/>
                    </a:ext>
                  </a:extLst>
                </p:cNvPr>
                <p:cNvSpPr/>
                <p:nvPr/>
              </p:nvSpPr>
              <p:spPr>
                <a:xfrm>
                  <a:off x="4445331" y="4252693"/>
                  <a:ext cx="1031478" cy="98775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7" name="グループ化 246">
                  <a:extLst>
                    <a:ext uri="{FF2B5EF4-FFF2-40B4-BE49-F238E27FC236}">
                      <a16:creationId xmlns:a16="http://schemas.microsoft.com/office/drawing/2014/main" id="{4D9EF114-D511-4206-821C-594D32DAEFF6}"/>
                    </a:ext>
                  </a:extLst>
                </p:cNvPr>
                <p:cNvGrpSpPr/>
                <p:nvPr/>
              </p:nvGrpSpPr>
              <p:grpSpPr>
                <a:xfrm>
                  <a:off x="4413612" y="4349889"/>
                  <a:ext cx="1094916" cy="978704"/>
                  <a:chOff x="2791855" y="2072442"/>
                  <a:chExt cx="1150919" cy="990072"/>
                </a:xfrm>
                <a:solidFill>
                  <a:srgbClr val="FFCC99"/>
                </a:solidFill>
              </p:grpSpPr>
              <p:grpSp>
                <p:nvGrpSpPr>
                  <p:cNvPr id="270" name="グループ化 269">
                    <a:extLst>
                      <a:ext uri="{FF2B5EF4-FFF2-40B4-BE49-F238E27FC236}">
                        <a16:creationId xmlns:a16="http://schemas.microsoft.com/office/drawing/2014/main" id="{255668C9-B963-4A2E-A4C7-F8DD07F2742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75" name="円/楕円 204">
                      <a:extLst>
                        <a:ext uri="{FF2B5EF4-FFF2-40B4-BE49-F238E27FC236}">
                          <a16:creationId xmlns:a16="http://schemas.microsoft.com/office/drawing/2014/main" id="{23BEA19D-368A-41D5-9976-0F97EB9421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6" name="円/楕円 205">
                      <a:extLst>
                        <a:ext uri="{FF2B5EF4-FFF2-40B4-BE49-F238E27FC236}">
                          <a16:creationId xmlns:a16="http://schemas.microsoft.com/office/drawing/2014/main" id="{E9ED26D1-CFF4-43FF-B796-993C1EA981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71" name="グループ化 270">
                    <a:extLst>
                      <a:ext uri="{FF2B5EF4-FFF2-40B4-BE49-F238E27FC236}">
                        <a16:creationId xmlns:a16="http://schemas.microsoft.com/office/drawing/2014/main" id="{F5EC53ED-5CB4-451B-8271-F226A44385C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73" name="円/楕円 202">
                      <a:extLst>
                        <a:ext uri="{FF2B5EF4-FFF2-40B4-BE49-F238E27FC236}">
                          <a16:creationId xmlns:a16="http://schemas.microsoft.com/office/drawing/2014/main" id="{531A4B3D-EDDC-44F6-BE29-BB099E3240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4" name="円/楕円 203">
                      <a:extLst>
                        <a:ext uri="{FF2B5EF4-FFF2-40B4-BE49-F238E27FC236}">
                          <a16:creationId xmlns:a16="http://schemas.microsoft.com/office/drawing/2014/main" id="{BDA71BC8-12A6-4BC6-8078-41AADE388E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72" name="円/楕円 201">
                    <a:extLst>
                      <a:ext uri="{FF2B5EF4-FFF2-40B4-BE49-F238E27FC236}">
                        <a16:creationId xmlns:a16="http://schemas.microsoft.com/office/drawing/2014/main" id="{EED756DA-CBA3-4A19-96FB-AC12DDFE73EC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72442"/>
                    <a:ext cx="928914" cy="990072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8" name="円/楕円 27">
                  <a:extLst>
                    <a:ext uri="{FF2B5EF4-FFF2-40B4-BE49-F238E27FC236}">
                      <a16:creationId xmlns:a16="http://schemas.microsoft.com/office/drawing/2014/main" id="{76DF24B3-70C2-465C-B1F4-2AD7E9F02B89}"/>
                    </a:ext>
                  </a:extLst>
                </p:cNvPr>
                <p:cNvSpPr/>
                <p:nvPr/>
              </p:nvSpPr>
              <p:spPr>
                <a:xfrm>
                  <a:off x="4847402" y="5171491"/>
                  <a:ext cx="232598" cy="4572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9" name="円/楕円 27">
                  <a:extLst>
                    <a:ext uri="{FF2B5EF4-FFF2-40B4-BE49-F238E27FC236}">
                      <a16:creationId xmlns:a16="http://schemas.microsoft.com/office/drawing/2014/main" id="{9864E8A2-2A6C-4F59-8830-9CAD73C384CE}"/>
                    </a:ext>
                  </a:extLst>
                </p:cNvPr>
                <p:cNvSpPr/>
                <p:nvPr/>
              </p:nvSpPr>
              <p:spPr>
                <a:xfrm rot="10800000">
                  <a:off x="4652055" y="4604435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0" name="円/楕円 27">
                  <a:extLst>
                    <a:ext uri="{FF2B5EF4-FFF2-40B4-BE49-F238E27FC236}">
                      <a16:creationId xmlns:a16="http://schemas.microsoft.com/office/drawing/2014/main" id="{E0E05C58-ACCF-42F7-A601-7FDF8C09511C}"/>
                    </a:ext>
                  </a:extLst>
                </p:cNvPr>
                <p:cNvSpPr/>
                <p:nvPr/>
              </p:nvSpPr>
              <p:spPr>
                <a:xfrm rot="10800000">
                  <a:off x="5057761" y="4604435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1" name="正方形/長方形 67">
                  <a:extLst>
                    <a:ext uri="{FF2B5EF4-FFF2-40B4-BE49-F238E27FC236}">
                      <a16:creationId xmlns:a16="http://schemas.microsoft.com/office/drawing/2014/main" id="{EACD8375-727B-4FBA-8E8C-61BEA01A8B1E}"/>
                    </a:ext>
                  </a:extLst>
                </p:cNvPr>
                <p:cNvSpPr/>
                <p:nvPr/>
              </p:nvSpPr>
              <p:spPr>
                <a:xfrm>
                  <a:off x="4933410" y="5049754"/>
                  <a:ext cx="65767" cy="337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2" name="円/楕円 189">
                  <a:extLst>
                    <a:ext uri="{FF2B5EF4-FFF2-40B4-BE49-F238E27FC236}">
                      <a16:creationId xmlns:a16="http://schemas.microsoft.com/office/drawing/2014/main" id="{71E78A11-C40C-4512-A091-00E7FC5DFD8C}"/>
                    </a:ext>
                  </a:extLst>
                </p:cNvPr>
                <p:cNvSpPr/>
                <p:nvPr/>
              </p:nvSpPr>
              <p:spPr>
                <a:xfrm>
                  <a:off x="4602227" y="4953387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3" name="円/楕円 190">
                  <a:extLst>
                    <a:ext uri="{FF2B5EF4-FFF2-40B4-BE49-F238E27FC236}">
                      <a16:creationId xmlns:a16="http://schemas.microsoft.com/office/drawing/2014/main" id="{B4398352-F380-49BD-8D18-45AB7E9FE350}"/>
                    </a:ext>
                  </a:extLst>
                </p:cNvPr>
                <p:cNvSpPr/>
                <p:nvPr/>
              </p:nvSpPr>
              <p:spPr>
                <a:xfrm>
                  <a:off x="5191831" y="4953387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93" name="グループ化 292">
                  <a:extLst>
                    <a:ext uri="{FF2B5EF4-FFF2-40B4-BE49-F238E27FC236}">
                      <a16:creationId xmlns:a16="http://schemas.microsoft.com/office/drawing/2014/main" id="{80B26276-6A63-4885-9197-9483385FB24D}"/>
                    </a:ext>
                  </a:extLst>
                </p:cNvPr>
                <p:cNvGrpSpPr/>
                <p:nvPr/>
              </p:nvGrpSpPr>
              <p:grpSpPr>
                <a:xfrm>
                  <a:off x="4524100" y="4744591"/>
                  <a:ext cx="878955" cy="596387"/>
                  <a:chOff x="7463927" y="1789359"/>
                  <a:chExt cx="946143" cy="682796"/>
                </a:xfrm>
              </p:grpSpPr>
              <p:sp>
                <p:nvSpPr>
                  <p:cNvPr id="294" name="フリーフォーム: 図形 293">
                    <a:extLst>
                      <a:ext uri="{FF2B5EF4-FFF2-40B4-BE49-F238E27FC236}">
                        <a16:creationId xmlns:a16="http://schemas.microsoft.com/office/drawing/2014/main" id="{7AC69CF7-2CDA-43D2-9475-60505FDF28EC}"/>
                      </a:ext>
                    </a:extLst>
                  </p:cNvPr>
                  <p:cNvSpPr/>
                  <p:nvPr/>
                </p:nvSpPr>
                <p:spPr>
                  <a:xfrm>
                    <a:off x="7463927" y="1789359"/>
                    <a:ext cx="946143" cy="682796"/>
                  </a:xfrm>
                  <a:custGeom>
                    <a:avLst/>
                    <a:gdLst>
                      <a:gd name="connsiteX0" fmla="*/ 5113 w 946143"/>
                      <a:gd name="connsiteY0" fmla="*/ 0 h 682796"/>
                      <a:gd name="connsiteX1" fmla="*/ 12195 w 946143"/>
                      <a:gd name="connsiteY1" fmla="*/ 22934 h 682796"/>
                      <a:gd name="connsiteX2" fmla="*/ 58662 w 946143"/>
                      <a:gd name="connsiteY2" fmla="*/ 113119 h 682796"/>
                      <a:gd name="connsiteX3" fmla="*/ 118496 w 946143"/>
                      <a:gd name="connsiteY3" fmla="*/ 195049 h 682796"/>
                      <a:gd name="connsiteX4" fmla="*/ 125866 w 946143"/>
                      <a:gd name="connsiteY4" fmla="*/ 202107 h 682796"/>
                      <a:gd name="connsiteX5" fmla="*/ 156973 w 946143"/>
                      <a:gd name="connsiteY5" fmla="*/ 203457 h 682796"/>
                      <a:gd name="connsiteX6" fmla="*/ 470315 w 946143"/>
                      <a:gd name="connsiteY6" fmla="*/ 233840 h 682796"/>
                      <a:gd name="connsiteX7" fmla="*/ 781490 w 946143"/>
                      <a:gd name="connsiteY7" fmla="*/ 203457 h 682796"/>
                      <a:gd name="connsiteX8" fmla="*/ 820669 w 946143"/>
                      <a:gd name="connsiteY8" fmla="*/ 201731 h 682796"/>
                      <a:gd name="connsiteX9" fmla="*/ 827647 w 946143"/>
                      <a:gd name="connsiteY9" fmla="*/ 195049 h 682796"/>
                      <a:gd name="connsiteX10" fmla="*/ 887481 w 946143"/>
                      <a:gd name="connsiteY10" fmla="*/ 113119 h 682796"/>
                      <a:gd name="connsiteX11" fmla="*/ 933948 w 946143"/>
                      <a:gd name="connsiteY11" fmla="*/ 22934 h 682796"/>
                      <a:gd name="connsiteX12" fmla="*/ 941030 w 946143"/>
                      <a:gd name="connsiteY12" fmla="*/ 0 h 682796"/>
                      <a:gd name="connsiteX13" fmla="*/ 946143 w 946143"/>
                      <a:gd name="connsiteY13" fmla="*/ 57619 h 682796"/>
                      <a:gd name="connsiteX14" fmla="*/ 937079 w 946143"/>
                      <a:gd name="connsiteY14" fmla="*/ 114797 h 682796"/>
                      <a:gd name="connsiteX15" fmla="*/ 905916 w 946143"/>
                      <a:gd name="connsiteY15" fmla="*/ 211345 h 682796"/>
                      <a:gd name="connsiteX16" fmla="*/ 898385 w 946143"/>
                      <a:gd name="connsiteY16" fmla="*/ 225517 h 682796"/>
                      <a:gd name="connsiteX17" fmla="*/ 900869 w 946143"/>
                      <a:gd name="connsiteY17" fmla="*/ 227418 h 682796"/>
                      <a:gd name="connsiteX18" fmla="*/ 909748 w 946143"/>
                      <a:gd name="connsiteY18" fmla="*/ 263167 h 682796"/>
                      <a:gd name="connsiteX19" fmla="*/ 465695 w 946143"/>
                      <a:gd name="connsiteY19" fmla="*/ 682796 h 682796"/>
                      <a:gd name="connsiteX20" fmla="*/ 26548 w 946143"/>
                      <a:gd name="connsiteY20" fmla="*/ 263167 h 682796"/>
                      <a:gd name="connsiteX21" fmla="*/ 35613 w 946143"/>
                      <a:gd name="connsiteY21" fmla="*/ 227418 h 682796"/>
                      <a:gd name="connsiteX22" fmla="*/ 45015 w 946143"/>
                      <a:gd name="connsiteY22" fmla="*/ 220356 h 682796"/>
                      <a:gd name="connsiteX23" fmla="*/ 40227 w 946143"/>
                      <a:gd name="connsiteY23" fmla="*/ 211345 h 682796"/>
                      <a:gd name="connsiteX24" fmla="*/ 9064 w 946143"/>
                      <a:gd name="connsiteY24" fmla="*/ 114797 h 682796"/>
                      <a:gd name="connsiteX25" fmla="*/ 0 w 946143"/>
                      <a:gd name="connsiteY25" fmla="*/ 57619 h 6827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946143" h="682796">
                        <a:moveTo>
                          <a:pt x="5113" y="0"/>
                        </a:moveTo>
                        <a:lnTo>
                          <a:pt x="12195" y="22934"/>
                        </a:lnTo>
                        <a:cubicBezTo>
                          <a:pt x="24228" y="52042"/>
                          <a:pt x="39809" y="82593"/>
                          <a:pt x="58662" y="113119"/>
                        </a:cubicBezTo>
                        <a:cubicBezTo>
                          <a:pt x="77516" y="143645"/>
                          <a:pt x="97857" y="171256"/>
                          <a:pt x="118496" y="195049"/>
                        </a:cubicBezTo>
                        <a:lnTo>
                          <a:pt x="125866" y="202107"/>
                        </a:lnTo>
                        <a:lnTo>
                          <a:pt x="156973" y="203457"/>
                        </a:lnTo>
                        <a:cubicBezTo>
                          <a:pt x="237429" y="211141"/>
                          <a:pt x="348370" y="233840"/>
                          <a:pt x="470315" y="233840"/>
                        </a:cubicBezTo>
                        <a:cubicBezTo>
                          <a:pt x="592259" y="233840"/>
                          <a:pt x="702118" y="211141"/>
                          <a:pt x="781490" y="203457"/>
                        </a:cubicBezTo>
                        <a:lnTo>
                          <a:pt x="820669" y="201731"/>
                        </a:lnTo>
                        <a:lnTo>
                          <a:pt x="827647" y="195049"/>
                        </a:lnTo>
                        <a:cubicBezTo>
                          <a:pt x="848286" y="171256"/>
                          <a:pt x="868627" y="143645"/>
                          <a:pt x="887481" y="113119"/>
                        </a:cubicBezTo>
                        <a:cubicBezTo>
                          <a:pt x="906334" y="82593"/>
                          <a:pt x="921915" y="52042"/>
                          <a:pt x="933948" y="22934"/>
                        </a:cubicBezTo>
                        <a:lnTo>
                          <a:pt x="941030" y="0"/>
                        </a:lnTo>
                        <a:lnTo>
                          <a:pt x="946143" y="57619"/>
                        </a:lnTo>
                        <a:lnTo>
                          <a:pt x="937079" y="114797"/>
                        </a:lnTo>
                        <a:cubicBezTo>
                          <a:pt x="928735" y="149692"/>
                          <a:pt x="918066" y="182285"/>
                          <a:pt x="905916" y="211345"/>
                        </a:cubicBezTo>
                        <a:lnTo>
                          <a:pt x="898385" y="225517"/>
                        </a:lnTo>
                        <a:lnTo>
                          <a:pt x="900869" y="227418"/>
                        </a:lnTo>
                        <a:cubicBezTo>
                          <a:pt x="906693" y="236432"/>
                          <a:pt x="909748" y="248152"/>
                          <a:pt x="909748" y="263167"/>
                        </a:cubicBezTo>
                        <a:cubicBezTo>
                          <a:pt x="909748" y="383292"/>
                          <a:pt x="709584" y="682796"/>
                          <a:pt x="465695" y="682796"/>
                        </a:cubicBezTo>
                        <a:cubicBezTo>
                          <a:pt x="221807" y="682796"/>
                          <a:pt x="26548" y="383292"/>
                          <a:pt x="26548" y="263167"/>
                        </a:cubicBezTo>
                        <a:cubicBezTo>
                          <a:pt x="26548" y="248152"/>
                          <a:pt x="29671" y="236432"/>
                          <a:pt x="35613" y="227418"/>
                        </a:cubicBezTo>
                        <a:lnTo>
                          <a:pt x="45015" y="220356"/>
                        </a:lnTo>
                        <a:lnTo>
                          <a:pt x="40227" y="211345"/>
                        </a:lnTo>
                        <a:cubicBezTo>
                          <a:pt x="28077" y="182285"/>
                          <a:pt x="17408" y="149692"/>
                          <a:pt x="9064" y="114797"/>
                        </a:cubicBezTo>
                        <a:lnTo>
                          <a:pt x="0" y="57619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00B0F0"/>
                      </a:gs>
                    </a:gsLst>
                    <a:lin ang="5400000" scaled="1"/>
                  </a:gra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5" name="フリーフォーム: 図形 294">
                    <a:extLst>
                      <a:ext uri="{FF2B5EF4-FFF2-40B4-BE49-F238E27FC236}">
                        <a16:creationId xmlns:a16="http://schemas.microsoft.com/office/drawing/2014/main" id="{AA881422-5635-4EB7-92E7-DA2B08D7336D}"/>
                      </a:ext>
                    </a:extLst>
                  </p:cNvPr>
                  <p:cNvSpPr/>
                  <p:nvPr/>
                </p:nvSpPr>
                <p:spPr>
                  <a:xfrm>
                    <a:off x="7945003" y="2024433"/>
                    <a:ext cx="394896" cy="413337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305177 w 833111"/>
                      <a:gd name="connsiteY4" fmla="*/ 743 h 906417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50494 h 845711"/>
                      <a:gd name="connsiteX4" fmla="*/ 310200 w 833176"/>
                      <a:gd name="connsiteY4" fmla="*/ 32254 h 845711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118441 h 845711"/>
                      <a:gd name="connsiteX4" fmla="*/ 310200 w 833176"/>
                      <a:gd name="connsiteY4" fmla="*/ 32254 h 845711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99178 h 826448"/>
                      <a:gd name="connsiteX4" fmla="*/ 325269 w 833385"/>
                      <a:gd name="connsiteY4" fmla="*/ 76086 h 826448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55498 h 826448"/>
                      <a:gd name="connsiteX4" fmla="*/ 325269 w 833385"/>
                      <a:gd name="connsiteY4" fmla="*/ 76086 h 826448"/>
                      <a:gd name="connsiteX0" fmla="*/ 325269 w 832619"/>
                      <a:gd name="connsiteY0" fmla="*/ 79141 h 829503"/>
                      <a:gd name="connsiteX1" fmla="*/ 829153 w 832619"/>
                      <a:gd name="connsiteY1" fmla="*/ 63004 h 829503"/>
                      <a:gd name="connsiteX2" fmla="*/ 0 w 832619"/>
                      <a:gd name="connsiteY2" fmla="*/ 829503 h 829503"/>
                      <a:gd name="connsiteX3" fmla="*/ 2730 w 832619"/>
                      <a:gd name="connsiteY3" fmla="*/ 58553 h 829503"/>
                      <a:gd name="connsiteX4" fmla="*/ 325269 w 832619"/>
                      <a:gd name="connsiteY4" fmla="*/ 79141 h 829503"/>
                      <a:gd name="connsiteX0" fmla="*/ 360432 w 833005"/>
                      <a:gd name="connsiteY0" fmla="*/ 65047 h 834823"/>
                      <a:gd name="connsiteX1" fmla="*/ 829153 w 833005"/>
                      <a:gd name="connsiteY1" fmla="*/ 68324 h 834823"/>
                      <a:gd name="connsiteX2" fmla="*/ 0 w 833005"/>
                      <a:gd name="connsiteY2" fmla="*/ 834823 h 834823"/>
                      <a:gd name="connsiteX3" fmla="*/ 2730 w 833005"/>
                      <a:gd name="connsiteY3" fmla="*/ 63873 h 834823"/>
                      <a:gd name="connsiteX4" fmla="*/ 360432 w 833005"/>
                      <a:gd name="connsiteY4" fmla="*/ 65047 h 834823"/>
                      <a:gd name="connsiteX0" fmla="*/ 380524 w 833267"/>
                      <a:gd name="connsiteY0" fmla="*/ 51868 h 841058"/>
                      <a:gd name="connsiteX1" fmla="*/ 829153 w 833267"/>
                      <a:gd name="connsiteY1" fmla="*/ 74559 h 841058"/>
                      <a:gd name="connsiteX2" fmla="*/ 0 w 833267"/>
                      <a:gd name="connsiteY2" fmla="*/ 841058 h 841058"/>
                      <a:gd name="connsiteX3" fmla="*/ 2730 w 833267"/>
                      <a:gd name="connsiteY3" fmla="*/ 70108 h 841058"/>
                      <a:gd name="connsiteX4" fmla="*/ 380524 w 833267"/>
                      <a:gd name="connsiteY4" fmla="*/ 51868 h 841058"/>
                      <a:gd name="connsiteX0" fmla="*/ 380524 w 833010"/>
                      <a:gd name="connsiteY0" fmla="*/ 53270 h 842460"/>
                      <a:gd name="connsiteX1" fmla="*/ 829153 w 833010"/>
                      <a:gd name="connsiteY1" fmla="*/ 75961 h 842460"/>
                      <a:gd name="connsiteX2" fmla="*/ 0 w 833010"/>
                      <a:gd name="connsiteY2" fmla="*/ 842460 h 842460"/>
                      <a:gd name="connsiteX3" fmla="*/ 2730 w 833010"/>
                      <a:gd name="connsiteY3" fmla="*/ 71510 h 842460"/>
                      <a:gd name="connsiteX4" fmla="*/ 380524 w 833010"/>
                      <a:gd name="connsiteY4" fmla="*/ 53270 h 842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33010" h="842460">
                        <a:moveTo>
                          <a:pt x="380524" y="53270"/>
                        </a:moveTo>
                        <a:cubicBezTo>
                          <a:pt x="590517" y="30772"/>
                          <a:pt x="869094" y="-66375"/>
                          <a:pt x="829153" y="75961"/>
                        </a:cubicBezTo>
                        <a:cubicBezTo>
                          <a:pt x="819246" y="249869"/>
                          <a:pt x="515907" y="795199"/>
                          <a:pt x="0" y="842460"/>
                        </a:cubicBezTo>
                        <a:lnTo>
                          <a:pt x="2730" y="71510"/>
                        </a:lnTo>
                        <a:cubicBezTo>
                          <a:pt x="110243" y="78373"/>
                          <a:pt x="170531" y="75768"/>
                          <a:pt x="380524" y="5327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96" name="四角形: 角を丸くする 295">
                  <a:extLst>
                    <a:ext uri="{FF2B5EF4-FFF2-40B4-BE49-F238E27FC236}">
                      <a16:creationId xmlns:a16="http://schemas.microsoft.com/office/drawing/2014/main" id="{B0E8169B-65C4-46F0-9344-16F52142EE02}"/>
                    </a:ext>
                  </a:extLst>
                </p:cNvPr>
                <p:cNvSpPr/>
                <p:nvPr/>
              </p:nvSpPr>
              <p:spPr>
                <a:xfrm rot="19800000">
                  <a:off x="5364346" y="4654017"/>
                  <a:ext cx="151045" cy="6754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22891C4C-659B-475D-956C-7AB5DCEBB64F}"/>
                    </a:ext>
                  </a:extLst>
                </p:cNvPr>
                <p:cNvSpPr/>
                <p:nvPr/>
              </p:nvSpPr>
              <p:spPr>
                <a:xfrm>
                  <a:off x="4498328" y="4643194"/>
                  <a:ext cx="925219" cy="344048"/>
                </a:xfrm>
                <a:custGeom>
                  <a:avLst/>
                  <a:gdLst>
                    <a:gd name="connsiteX0" fmla="*/ 663774 w 925219"/>
                    <a:gd name="connsiteY0" fmla="*/ 28673 h 344048"/>
                    <a:gd name="connsiteX1" fmla="*/ 520423 w 925219"/>
                    <a:gd name="connsiteY1" fmla="*/ 172024 h 344048"/>
                    <a:gd name="connsiteX2" fmla="*/ 663774 w 925219"/>
                    <a:gd name="connsiteY2" fmla="*/ 315375 h 344048"/>
                    <a:gd name="connsiteX3" fmla="*/ 807125 w 925219"/>
                    <a:gd name="connsiteY3" fmla="*/ 172024 h 344048"/>
                    <a:gd name="connsiteX4" fmla="*/ 663774 w 925219"/>
                    <a:gd name="connsiteY4" fmla="*/ 28673 h 344048"/>
                    <a:gd name="connsiteX5" fmla="*/ 263724 w 925219"/>
                    <a:gd name="connsiteY5" fmla="*/ 28673 h 344048"/>
                    <a:gd name="connsiteX6" fmla="*/ 120373 w 925219"/>
                    <a:gd name="connsiteY6" fmla="*/ 172024 h 344048"/>
                    <a:gd name="connsiteX7" fmla="*/ 263724 w 925219"/>
                    <a:gd name="connsiteY7" fmla="*/ 315375 h 344048"/>
                    <a:gd name="connsiteX8" fmla="*/ 407075 w 925219"/>
                    <a:gd name="connsiteY8" fmla="*/ 172024 h 344048"/>
                    <a:gd name="connsiteX9" fmla="*/ 263724 w 925219"/>
                    <a:gd name="connsiteY9" fmla="*/ 28673 h 344048"/>
                    <a:gd name="connsiteX10" fmla="*/ 263724 w 925219"/>
                    <a:gd name="connsiteY10" fmla="*/ 0 h 344048"/>
                    <a:gd name="connsiteX11" fmla="*/ 385363 w 925219"/>
                    <a:gd name="connsiteY11" fmla="*/ 50385 h 344048"/>
                    <a:gd name="connsiteX12" fmla="*/ 400014 w 925219"/>
                    <a:gd name="connsiteY12" fmla="*/ 72115 h 344048"/>
                    <a:gd name="connsiteX13" fmla="*/ 422226 w 925219"/>
                    <a:gd name="connsiteY13" fmla="*/ 54669 h 344048"/>
                    <a:gd name="connsiteX14" fmla="*/ 463867 w 925219"/>
                    <a:gd name="connsiteY14" fmla="*/ 44622 h 344048"/>
                    <a:gd name="connsiteX15" fmla="*/ 505914 w 925219"/>
                    <a:gd name="connsiteY15" fmla="*/ 52808 h 344048"/>
                    <a:gd name="connsiteX16" fmla="*/ 529242 w 925219"/>
                    <a:gd name="connsiteY16" fmla="*/ 69507 h 344048"/>
                    <a:gd name="connsiteX17" fmla="*/ 542135 w 925219"/>
                    <a:gd name="connsiteY17" fmla="*/ 50385 h 344048"/>
                    <a:gd name="connsiteX18" fmla="*/ 663774 w 925219"/>
                    <a:gd name="connsiteY18" fmla="*/ 0 h 344048"/>
                    <a:gd name="connsiteX19" fmla="*/ 822280 w 925219"/>
                    <a:gd name="connsiteY19" fmla="*/ 105064 h 344048"/>
                    <a:gd name="connsiteX20" fmla="*/ 832803 w 925219"/>
                    <a:gd name="connsiteY20" fmla="*/ 157187 h 344048"/>
                    <a:gd name="connsiteX21" fmla="*/ 839629 w 925219"/>
                    <a:gd name="connsiteY21" fmla="*/ 154359 h 344048"/>
                    <a:gd name="connsiteX22" fmla="*/ 902359 w 925219"/>
                    <a:gd name="connsiteY22" fmla="*/ 154359 h 344048"/>
                    <a:gd name="connsiteX23" fmla="*/ 925219 w 925219"/>
                    <a:gd name="connsiteY23" fmla="*/ 177219 h 344048"/>
                    <a:gd name="connsiteX24" fmla="*/ 925218 w 925219"/>
                    <a:gd name="connsiteY24" fmla="*/ 177219 h 344048"/>
                    <a:gd name="connsiteX25" fmla="*/ 902358 w 925219"/>
                    <a:gd name="connsiteY25" fmla="*/ 200079 h 344048"/>
                    <a:gd name="connsiteX26" fmla="*/ 839629 w 925219"/>
                    <a:gd name="connsiteY26" fmla="*/ 200078 h 344048"/>
                    <a:gd name="connsiteX27" fmla="*/ 830867 w 925219"/>
                    <a:gd name="connsiteY27" fmla="*/ 196449 h 344048"/>
                    <a:gd name="connsiteX28" fmla="*/ 822280 w 925219"/>
                    <a:gd name="connsiteY28" fmla="*/ 238984 h 344048"/>
                    <a:gd name="connsiteX29" fmla="*/ 663774 w 925219"/>
                    <a:gd name="connsiteY29" fmla="*/ 344048 h 344048"/>
                    <a:gd name="connsiteX30" fmla="*/ 491750 w 925219"/>
                    <a:gd name="connsiteY30" fmla="*/ 172024 h 344048"/>
                    <a:gd name="connsiteX31" fmla="*/ 505269 w 925219"/>
                    <a:gd name="connsiteY31" fmla="*/ 105065 h 344048"/>
                    <a:gd name="connsiteX32" fmla="*/ 513074 w 925219"/>
                    <a:gd name="connsiteY32" fmla="*/ 93488 h 344048"/>
                    <a:gd name="connsiteX33" fmla="*/ 494207 w 925219"/>
                    <a:gd name="connsiteY33" fmla="*/ 79982 h 344048"/>
                    <a:gd name="connsiteX34" fmla="*/ 464526 w 925219"/>
                    <a:gd name="connsiteY34" fmla="*/ 74204 h 344048"/>
                    <a:gd name="connsiteX35" fmla="*/ 435132 w 925219"/>
                    <a:gd name="connsiteY35" fmla="*/ 81296 h 344048"/>
                    <a:gd name="connsiteX36" fmla="*/ 416219 w 925219"/>
                    <a:gd name="connsiteY36" fmla="*/ 96150 h 344048"/>
                    <a:gd name="connsiteX37" fmla="*/ 422230 w 925219"/>
                    <a:gd name="connsiteY37" fmla="*/ 105065 h 344048"/>
                    <a:gd name="connsiteX38" fmla="*/ 435748 w 925219"/>
                    <a:gd name="connsiteY38" fmla="*/ 172024 h 344048"/>
                    <a:gd name="connsiteX39" fmla="*/ 263724 w 925219"/>
                    <a:gd name="connsiteY39" fmla="*/ 344048 h 344048"/>
                    <a:gd name="connsiteX40" fmla="*/ 105218 w 925219"/>
                    <a:gd name="connsiteY40" fmla="*/ 238984 h 344048"/>
                    <a:gd name="connsiteX41" fmla="*/ 96455 w 925219"/>
                    <a:gd name="connsiteY41" fmla="*/ 195578 h 344048"/>
                    <a:gd name="connsiteX42" fmla="*/ 85589 w 925219"/>
                    <a:gd name="connsiteY42" fmla="*/ 200079 h 344048"/>
                    <a:gd name="connsiteX43" fmla="*/ 22860 w 925219"/>
                    <a:gd name="connsiteY43" fmla="*/ 200078 h 344048"/>
                    <a:gd name="connsiteX44" fmla="*/ 6695 w 925219"/>
                    <a:gd name="connsiteY44" fmla="*/ 193382 h 344048"/>
                    <a:gd name="connsiteX45" fmla="*/ 0 w 925219"/>
                    <a:gd name="connsiteY45" fmla="*/ 177219 h 344048"/>
                    <a:gd name="connsiteX46" fmla="*/ 6695 w 925219"/>
                    <a:gd name="connsiteY46" fmla="*/ 161055 h 344048"/>
                    <a:gd name="connsiteX47" fmla="*/ 22860 w 925219"/>
                    <a:gd name="connsiteY47" fmla="*/ 154359 h 344048"/>
                    <a:gd name="connsiteX48" fmla="*/ 85590 w 925219"/>
                    <a:gd name="connsiteY48" fmla="*/ 154359 h 344048"/>
                    <a:gd name="connsiteX49" fmla="*/ 94519 w 925219"/>
                    <a:gd name="connsiteY49" fmla="*/ 158058 h 344048"/>
                    <a:gd name="connsiteX50" fmla="*/ 105218 w 925219"/>
                    <a:gd name="connsiteY50" fmla="*/ 105064 h 344048"/>
                    <a:gd name="connsiteX51" fmla="*/ 263724 w 925219"/>
                    <a:gd name="connsiteY51" fmla="*/ 0 h 344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925219" h="344048">
                      <a:moveTo>
                        <a:pt x="663774" y="28673"/>
                      </a:moveTo>
                      <a:cubicBezTo>
                        <a:pt x="584603" y="28673"/>
                        <a:pt x="520423" y="92853"/>
                        <a:pt x="520423" y="172024"/>
                      </a:cubicBezTo>
                      <a:cubicBezTo>
                        <a:pt x="520423" y="251195"/>
                        <a:pt x="584603" y="315375"/>
                        <a:pt x="663774" y="315375"/>
                      </a:cubicBezTo>
                      <a:cubicBezTo>
                        <a:pt x="742945" y="315375"/>
                        <a:pt x="807125" y="251195"/>
                        <a:pt x="807125" y="172024"/>
                      </a:cubicBezTo>
                      <a:cubicBezTo>
                        <a:pt x="807125" y="92853"/>
                        <a:pt x="742945" y="28673"/>
                        <a:pt x="663774" y="28673"/>
                      </a:cubicBezTo>
                      <a:close/>
                      <a:moveTo>
                        <a:pt x="263724" y="28673"/>
                      </a:moveTo>
                      <a:cubicBezTo>
                        <a:pt x="184553" y="28673"/>
                        <a:pt x="120373" y="92853"/>
                        <a:pt x="120373" y="172024"/>
                      </a:cubicBezTo>
                      <a:cubicBezTo>
                        <a:pt x="120373" y="251195"/>
                        <a:pt x="184553" y="315375"/>
                        <a:pt x="263724" y="315375"/>
                      </a:cubicBezTo>
                      <a:cubicBezTo>
                        <a:pt x="342895" y="315375"/>
                        <a:pt x="407075" y="251195"/>
                        <a:pt x="407075" y="172024"/>
                      </a:cubicBezTo>
                      <a:cubicBezTo>
                        <a:pt x="407075" y="92853"/>
                        <a:pt x="342895" y="28673"/>
                        <a:pt x="263724" y="28673"/>
                      </a:cubicBezTo>
                      <a:close/>
                      <a:moveTo>
                        <a:pt x="263724" y="0"/>
                      </a:moveTo>
                      <a:cubicBezTo>
                        <a:pt x="311227" y="0"/>
                        <a:pt x="354233" y="19254"/>
                        <a:pt x="385363" y="50385"/>
                      </a:cubicBezTo>
                      <a:lnTo>
                        <a:pt x="400014" y="72115"/>
                      </a:lnTo>
                      <a:lnTo>
                        <a:pt x="422226" y="54669"/>
                      </a:lnTo>
                      <a:cubicBezTo>
                        <a:pt x="435079" y="48441"/>
                        <a:pt x="449257" y="44947"/>
                        <a:pt x="463867" y="44622"/>
                      </a:cubicBezTo>
                      <a:cubicBezTo>
                        <a:pt x="478477" y="44297"/>
                        <a:pt x="492797" y="47157"/>
                        <a:pt x="505914" y="52808"/>
                      </a:cubicBezTo>
                      <a:lnTo>
                        <a:pt x="529242" y="69507"/>
                      </a:lnTo>
                      <a:lnTo>
                        <a:pt x="542135" y="50385"/>
                      </a:lnTo>
                      <a:cubicBezTo>
                        <a:pt x="573265" y="19254"/>
                        <a:pt x="616271" y="0"/>
                        <a:pt x="663774" y="0"/>
                      </a:cubicBezTo>
                      <a:cubicBezTo>
                        <a:pt x="735028" y="0"/>
                        <a:pt x="796165" y="43323"/>
                        <a:pt x="822280" y="105064"/>
                      </a:cubicBezTo>
                      <a:lnTo>
                        <a:pt x="832803" y="157187"/>
                      </a:lnTo>
                      <a:lnTo>
                        <a:pt x="839629" y="154359"/>
                      </a:lnTo>
                      <a:lnTo>
                        <a:pt x="902359" y="154359"/>
                      </a:lnTo>
                      <a:cubicBezTo>
                        <a:pt x="914984" y="154359"/>
                        <a:pt x="925219" y="164594"/>
                        <a:pt x="925219" y="177219"/>
                      </a:cubicBezTo>
                      <a:lnTo>
                        <a:pt x="925218" y="177219"/>
                      </a:lnTo>
                      <a:cubicBezTo>
                        <a:pt x="925218" y="189844"/>
                        <a:pt x="914983" y="200079"/>
                        <a:pt x="902358" y="200079"/>
                      </a:cubicBezTo>
                      <a:lnTo>
                        <a:pt x="839629" y="200078"/>
                      </a:lnTo>
                      <a:lnTo>
                        <a:pt x="830867" y="196449"/>
                      </a:lnTo>
                      <a:lnTo>
                        <a:pt x="822280" y="238984"/>
                      </a:lnTo>
                      <a:cubicBezTo>
                        <a:pt x="796165" y="300726"/>
                        <a:pt x="735028" y="344048"/>
                        <a:pt x="663774" y="344048"/>
                      </a:cubicBezTo>
                      <a:cubicBezTo>
                        <a:pt x="568768" y="344048"/>
                        <a:pt x="491750" y="267030"/>
                        <a:pt x="491750" y="172024"/>
                      </a:cubicBezTo>
                      <a:cubicBezTo>
                        <a:pt x="491750" y="148273"/>
                        <a:pt x="496564" y="125645"/>
                        <a:pt x="505269" y="105065"/>
                      </a:cubicBezTo>
                      <a:lnTo>
                        <a:pt x="513074" y="93488"/>
                      </a:lnTo>
                      <a:lnTo>
                        <a:pt x="494207" y="79982"/>
                      </a:lnTo>
                      <a:cubicBezTo>
                        <a:pt x="484947" y="75993"/>
                        <a:pt x="474839" y="73975"/>
                        <a:pt x="464526" y="74204"/>
                      </a:cubicBezTo>
                      <a:cubicBezTo>
                        <a:pt x="454213" y="74434"/>
                        <a:pt x="444204" y="76900"/>
                        <a:pt x="435132" y="81296"/>
                      </a:cubicBezTo>
                      <a:lnTo>
                        <a:pt x="416219" y="96150"/>
                      </a:lnTo>
                      <a:lnTo>
                        <a:pt x="422230" y="105065"/>
                      </a:lnTo>
                      <a:cubicBezTo>
                        <a:pt x="430935" y="125645"/>
                        <a:pt x="435748" y="148273"/>
                        <a:pt x="435748" y="172024"/>
                      </a:cubicBezTo>
                      <a:cubicBezTo>
                        <a:pt x="435748" y="267030"/>
                        <a:pt x="358730" y="344048"/>
                        <a:pt x="263724" y="344048"/>
                      </a:cubicBezTo>
                      <a:cubicBezTo>
                        <a:pt x="192469" y="344048"/>
                        <a:pt x="131333" y="300726"/>
                        <a:pt x="105218" y="238984"/>
                      </a:cubicBezTo>
                      <a:lnTo>
                        <a:pt x="96455" y="195578"/>
                      </a:lnTo>
                      <a:lnTo>
                        <a:pt x="85589" y="200079"/>
                      </a:lnTo>
                      <a:lnTo>
                        <a:pt x="22860" y="200078"/>
                      </a:lnTo>
                      <a:cubicBezTo>
                        <a:pt x="16547" y="200078"/>
                        <a:pt x="10832" y="197519"/>
                        <a:pt x="6695" y="193382"/>
                      </a:cubicBezTo>
                      <a:lnTo>
                        <a:pt x="0" y="177219"/>
                      </a:lnTo>
                      <a:lnTo>
                        <a:pt x="6695" y="161055"/>
                      </a:lnTo>
                      <a:cubicBezTo>
                        <a:pt x="10832" y="156918"/>
                        <a:pt x="16547" y="154359"/>
                        <a:pt x="22860" y="154359"/>
                      </a:cubicBezTo>
                      <a:lnTo>
                        <a:pt x="85590" y="154359"/>
                      </a:lnTo>
                      <a:lnTo>
                        <a:pt x="94519" y="158058"/>
                      </a:lnTo>
                      <a:lnTo>
                        <a:pt x="105218" y="105064"/>
                      </a:lnTo>
                      <a:cubicBezTo>
                        <a:pt x="131333" y="43323"/>
                        <a:pt x="192469" y="0"/>
                        <a:pt x="263724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FE5D3747-2F9A-49C6-A541-2D0B18A2118F}"/>
                  </a:ext>
                </a:extLst>
              </p:cNvPr>
              <p:cNvSpPr/>
              <p:nvPr/>
            </p:nvSpPr>
            <p:spPr>
              <a:xfrm>
                <a:off x="4689042" y="4769943"/>
                <a:ext cx="137475" cy="66663"/>
              </a:xfrm>
              <a:custGeom>
                <a:avLst/>
                <a:gdLst>
                  <a:gd name="connsiteX0" fmla="*/ 71794 w 137475"/>
                  <a:gd name="connsiteY0" fmla="*/ 0 h 66663"/>
                  <a:gd name="connsiteX1" fmla="*/ 137475 w 137475"/>
                  <a:gd name="connsiteY1" fmla="*/ 60806 h 66663"/>
                  <a:gd name="connsiteX2" fmla="*/ 136198 w 137475"/>
                  <a:gd name="connsiteY2" fmla="*/ 66663 h 66663"/>
                  <a:gd name="connsiteX3" fmla="*/ 125166 w 137475"/>
                  <a:gd name="connsiteY3" fmla="*/ 53484 h 66663"/>
                  <a:gd name="connsiteX4" fmla="*/ 71785 w 137475"/>
                  <a:gd name="connsiteY4" fmla="*/ 35674 h 66663"/>
                  <a:gd name="connsiteX5" fmla="*/ 18404 w 137475"/>
                  <a:gd name="connsiteY5" fmla="*/ 53484 h 66663"/>
                  <a:gd name="connsiteX6" fmla="*/ 7387 w 137475"/>
                  <a:gd name="connsiteY6" fmla="*/ 66646 h 66663"/>
                  <a:gd name="connsiteX7" fmla="*/ 6113 w 137475"/>
                  <a:gd name="connsiteY7" fmla="*/ 60806 h 66663"/>
                  <a:gd name="connsiteX8" fmla="*/ 11275 w 137475"/>
                  <a:gd name="connsiteY8" fmla="*/ 37138 h 66663"/>
                  <a:gd name="connsiteX9" fmla="*/ 13142 w 137475"/>
                  <a:gd name="connsiteY9" fmla="*/ 34574 h 66663"/>
                  <a:gd name="connsiteX10" fmla="*/ 0 w 137475"/>
                  <a:gd name="connsiteY10" fmla="*/ 8068 h 66663"/>
                  <a:gd name="connsiteX11" fmla="*/ 23735 w 137475"/>
                  <a:gd name="connsiteY11" fmla="*/ 20028 h 66663"/>
                  <a:gd name="connsiteX12" fmla="*/ 25351 w 137475"/>
                  <a:gd name="connsiteY12" fmla="*/ 17810 h 66663"/>
                  <a:gd name="connsiteX13" fmla="*/ 71794 w 137475"/>
                  <a:gd name="connsiteY13" fmla="*/ 0 h 66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7475" h="66663">
                    <a:moveTo>
                      <a:pt x="71794" y="0"/>
                    </a:moveTo>
                    <a:cubicBezTo>
                      <a:pt x="108069" y="0"/>
                      <a:pt x="137475" y="27224"/>
                      <a:pt x="137475" y="60806"/>
                    </a:cubicBezTo>
                    <a:lnTo>
                      <a:pt x="136198" y="66663"/>
                    </a:lnTo>
                    <a:lnTo>
                      <a:pt x="125166" y="53484"/>
                    </a:lnTo>
                    <a:cubicBezTo>
                      <a:pt x="111505" y="42480"/>
                      <a:pt x="92632" y="35674"/>
                      <a:pt x="71785" y="35674"/>
                    </a:cubicBezTo>
                    <a:cubicBezTo>
                      <a:pt x="50939" y="35674"/>
                      <a:pt x="32066" y="42480"/>
                      <a:pt x="18404" y="53484"/>
                    </a:cubicBezTo>
                    <a:lnTo>
                      <a:pt x="7387" y="66646"/>
                    </a:lnTo>
                    <a:lnTo>
                      <a:pt x="6113" y="60806"/>
                    </a:lnTo>
                    <a:cubicBezTo>
                      <a:pt x="6113" y="52411"/>
                      <a:pt x="7951" y="44413"/>
                      <a:pt x="11275" y="37138"/>
                    </a:cubicBezTo>
                    <a:lnTo>
                      <a:pt x="13142" y="34574"/>
                    </a:lnTo>
                    <a:lnTo>
                      <a:pt x="0" y="8068"/>
                    </a:lnTo>
                    <a:lnTo>
                      <a:pt x="23735" y="20028"/>
                    </a:lnTo>
                    <a:lnTo>
                      <a:pt x="25351" y="17810"/>
                    </a:lnTo>
                    <a:cubicBezTo>
                      <a:pt x="37237" y="6806"/>
                      <a:pt x="53657" y="0"/>
                      <a:pt x="7179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7" name="フリーフォーム: 図形 466">
                <a:extLst>
                  <a:ext uri="{FF2B5EF4-FFF2-40B4-BE49-F238E27FC236}">
                    <a16:creationId xmlns:a16="http://schemas.microsoft.com/office/drawing/2014/main" id="{3BCFEA0A-9F25-4286-A58D-5BB597AD6970}"/>
                  </a:ext>
                </a:extLst>
              </p:cNvPr>
              <p:cNvSpPr/>
              <p:nvPr/>
            </p:nvSpPr>
            <p:spPr>
              <a:xfrm>
                <a:off x="5105760" y="4769943"/>
                <a:ext cx="137475" cy="66663"/>
              </a:xfrm>
              <a:custGeom>
                <a:avLst/>
                <a:gdLst>
                  <a:gd name="connsiteX0" fmla="*/ 71794 w 137475"/>
                  <a:gd name="connsiteY0" fmla="*/ 0 h 66663"/>
                  <a:gd name="connsiteX1" fmla="*/ 137475 w 137475"/>
                  <a:gd name="connsiteY1" fmla="*/ 60806 h 66663"/>
                  <a:gd name="connsiteX2" fmla="*/ 136198 w 137475"/>
                  <a:gd name="connsiteY2" fmla="*/ 66663 h 66663"/>
                  <a:gd name="connsiteX3" fmla="*/ 125166 w 137475"/>
                  <a:gd name="connsiteY3" fmla="*/ 53484 h 66663"/>
                  <a:gd name="connsiteX4" fmla="*/ 71785 w 137475"/>
                  <a:gd name="connsiteY4" fmla="*/ 35674 h 66663"/>
                  <a:gd name="connsiteX5" fmla="*/ 18404 w 137475"/>
                  <a:gd name="connsiteY5" fmla="*/ 53484 h 66663"/>
                  <a:gd name="connsiteX6" fmla="*/ 7387 w 137475"/>
                  <a:gd name="connsiteY6" fmla="*/ 66646 h 66663"/>
                  <a:gd name="connsiteX7" fmla="*/ 6113 w 137475"/>
                  <a:gd name="connsiteY7" fmla="*/ 60806 h 66663"/>
                  <a:gd name="connsiteX8" fmla="*/ 11275 w 137475"/>
                  <a:gd name="connsiteY8" fmla="*/ 37138 h 66663"/>
                  <a:gd name="connsiteX9" fmla="*/ 13142 w 137475"/>
                  <a:gd name="connsiteY9" fmla="*/ 34574 h 66663"/>
                  <a:gd name="connsiteX10" fmla="*/ 0 w 137475"/>
                  <a:gd name="connsiteY10" fmla="*/ 8068 h 66663"/>
                  <a:gd name="connsiteX11" fmla="*/ 23735 w 137475"/>
                  <a:gd name="connsiteY11" fmla="*/ 20028 h 66663"/>
                  <a:gd name="connsiteX12" fmla="*/ 25351 w 137475"/>
                  <a:gd name="connsiteY12" fmla="*/ 17810 h 66663"/>
                  <a:gd name="connsiteX13" fmla="*/ 71794 w 137475"/>
                  <a:gd name="connsiteY13" fmla="*/ 0 h 66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7475" h="66663">
                    <a:moveTo>
                      <a:pt x="71794" y="0"/>
                    </a:moveTo>
                    <a:cubicBezTo>
                      <a:pt x="108069" y="0"/>
                      <a:pt x="137475" y="27224"/>
                      <a:pt x="137475" y="60806"/>
                    </a:cubicBezTo>
                    <a:lnTo>
                      <a:pt x="136198" y="66663"/>
                    </a:lnTo>
                    <a:lnTo>
                      <a:pt x="125166" y="53484"/>
                    </a:lnTo>
                    <a:cubicBezTo>
                      <a:pt x="111505" y="42480"/>
                      <a:pt x="92632" y="35674"/>
                      <a:pt x="71785" y="35674"/>
                    </a:cubicBezTo>
                    <a:cubicBezTo>
                      <a:pt x="50939" y="35674"/>
                      <a:pt x="32066" y="42480"/>
                      <a:pt x="18404" y="53484"/>
                    </a:cubicBezTo>
                    <a:lnTo>
                      <a:pt x="7387" y="66646"/>
                    </a:lnTo>
                    <a:lnTo>
                      <a:pt x="6113" y="60806"/>
                    </a:lnTo>
                    <a:cubicBezTo>
                      <a:pt x="6113" y="52411"/>
                      <a:pt x="7951" y="44413"/>
                      <a:pt x="11275" y="37138"/>
                    </a:cubicBezTo>
                    <a:lnTo>
                      <a:pt x="13142" y="34574"/>
                    </a:lnTo>
                    <a:lnTo>
                      <a:pt x="0" y="8068"/>
                    </a:lnTo>
                    <a:lnTo>
                      <a:pt x="23735" y="20028"/>
                    </a:lnTo>
                    <a:lnTo>
                      <a:pt x="25351" y="17810"/>
                    </a:lnTo>
                    <a:cubicBezTo>
                      <a:pt x="37237" y="6806"/>
                      <a:pt x="53657" y="0"/>
                      <a:pt x="7179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8253D73F-E787-40EF-8A67-CD5D8C669C71}"/>
              </a:ext>
            </a:extLst>
          </p:cNvPr>
          <p:cNvGrpSpPr/>
          <p:nvPr/>
        </p:nvGrpSpPr>
        <p:grpSpPr>
          <a:xfrm>
            <a:off x="7284187" y="3755913"/>
            <a:ext cx="1990302" cy="2682860"/>
            <a:chOff x="7284187" y="3755913"/>
            <a:chExt cx="1990302" cy="2682860"/>
          </a:xfrm>
        </p:grpSpPr>
        <p:grpSp>
          <p:nvGrpSpPr>
            <p:cNvPr id="367" name="グループ化 366">
              <a:extLst>
                <a:ext uri="{FF2B5EF4-FFF2-40B4-BE49-F238E27FC236}">
                  <a16:creationId xmlns:a16="http://schemas.microsoft.com/office/drawing/2014/main" id="{070ABD4D-C345-45E0-B37F-3EC76BF0E868}"/>
                </a:ext>
              </a:extLst>
            </p:cNvPr>
            <p:cNvGrpSpPr/>
            <p:nvPr/>
          </p:nvGrpSpPr>
          <p:grpSpPr>
            <a:xfrm>
              <a:off x="8193113" y="3755913"/>
              <a:ext cx="1081376" cy="1081375"/>
              <a:chOff x="2232261" y="866064"/>
              <a:chExt cx="1081376" cy="1081375"/>
            </a:xfrm>
          </p:grpSpPr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6BB45D08-576C-4E30-885B-5486CFA9ED9F}"/>
                  </a:ext>
                </a:extLst>
              </p:cNvPr>
              <p:cNvSpPr/>
              <p:nvPr/>
            </p:nvSpPr>
            <p:spPr bwMode="auto">
              <a:xfrm>
                <a:off x="2232261" y="866064"/>
                <a:ext cx="1081376" cy="10813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6AC6E52E-18A7-44AD-A5C7-CC4B5A624771}"/>
                  </a:ext>
                </a:extLst>
              </p:cNvPr>
              <p:cNvSpPr/>
              <p:nvPr/>
            </p:nvSpPr>
            <p:spPr bwMode="auto">
              <a:xfrm>
                <a:off x="2470482" y="1085513"/>
                <a:ext cx="601754" cy="601753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5F370D5E-6098-4801-8625-7303275E9BAC}"/>
                </a:ext>
              </a:extLst>
            </p:cNvPr>
            <p:cNvGrpSpPr/>
            <p:nvPr/>
          </p:nvGrpSpPr>
          <p:grpSpPr>
            <a:xfrm>
              <a:off x="7284187" y="4287068"/>
              <a:ext cx="1208034" cy="2151705"/>
              <a:chOff x="7284187" y="4287068"/>
              <a:chExt cx="1208034" cy="2151705"/>
            </a:xfrm>
          </p:grpSpPr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E3B3A36D-4DA8-40E9-A6D8-6AC450AD6134}"/>
                  </a:ext>
                </a:extLst>
              </p:cNvPr>
              <p:cNvGrpSpPr/>
              <p:nvPr/>
            </p:nvGrpSpPr>
            <p:grpSpPr>
              <a:xfrm>
                <a:off x="7284187" y="4287068"/>
                <a:ext cx="1208034" cy="2151705"/>
                <a:chOff x="7284187" y="4287068"/>
                <a:chExt cx="1208034" cy="2151705"/>
              </a:xfrm>
            </p:grpSpPr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3C2C9DF0-0193-4A6B-BF7B-D2BD1CF479F5}"/>
                    </a:ext>
                  </a:extLst>
                </p:cNvPr>
                <p:cNvSpPr/>
                <p:nvPr/>
              </p:nvSpPr>
              <p:spPr>
                <a:xfrm>
                  <a:off x="7354043" y="4315960"/>
                  <a:ext cx="1083847" cy="1769638"/>
                </a:xfrm>
                <a:custGeom>
                  <a:avLst/>
                  <a:gdLst>
                    <a:gd name="connsiteX0" fmla="*/ 428670 w 1083847"/>
                    <a:gd name="connsiteY0" fmla="*/ 0 h 1769638"/>
                    <a:gd name="connsiteX1" fmla="*/ 515063 w 1083847"/>
                    <a:gd name="connsiteY1" fmla="*/ 9937 h 1769638"/>
                    <a:gd name="connsiteX2" fmla="*/ 541924 w 1083847"/>
                    <a:gd name="connsiteY2" fmla="*/ 19450 h 1769638"/>
                    <a:gd name="connsiteX3" fmla="*/ 568786 w 1083847"/>
                    <a:gd name="connsiteY3" fmla="*/ 9937 h 1769638"/>
                    <a:gd name="connsiteX4" fmla="*/ 655177 w 1083847"/>
                    <a:gd name="connsiteY4" fmla="*/ 0 h 1769638"/>
                    <a:gd name="connsiteX5" fmla="*/ 1083847 w 1083847"/>
                    <a:gd name="connsiteY5" fmla="*/ 489087 h 1769638"/>
                    <a:gd name="connsiteX6" fmla="*/ 1010637 w 1083847"/>
                    <a:gd name="connsiteY6" fmla="*/ 762540 h 1769638"/>
                    <a:gd name="connsiteX7" fmla="*/ 977435 w 1083847"/>
                    <a:gd name="connsiteY7" fmla="*/ 808453 h 1769638"/>
                    <a:gd name="connsiteX8" fmla="*/ 943820 w 1083847"/>
                    <a:gd name="connsiteY8" fmla="*/ 904758 h 1769638"/>
                    <a:gd name="connsiteX9" fmla="*/ 982370 w 1083847"/>
                    <a:gd name="connsiteY9" fmla="*/ 1702751 h 1769638"/>
                    <a:gd name="connsiteX10" fmla="*/ 982370 w 1083847"/>
                    <a:gd name="connsiteY10" fmla="*/ 1702752 h 1769638"/>
                    <a:gd name="connsiteX11" fmla="*/ 741249 w 1083847"/>
                    <a:gd name="connsiteY11" fmla="*/ 1625179 h 1769638"/>
                    <a:gd name="connsiteX12" fmla="*/ 728733 w 1083847"/>
                    <a:gd name="connsiteY12" fmla="*/ 1614302 h 1769638"/>
                    <a:gd name="connsiteX13" fmla="*/ 701630 w 1083847"/>
                    <a:gd name="connsiteY13" fmla="*/ 1660570 h 1769638"/>
                    <a:gd name="connsiteX14" fmla="*/ 529056 w 1083847"/>
                    <a:gd name="connsiteY14" fmla="*/ 1769638 h 1769638"/>
                    <a:gd name="connsiteX15" fmla="*/ 356482 w 1083847"/>
                    <a:gd name="connsiteY15" fmla="*/ 1660570 h 1769638"/>
                    <a:gd name="connsiteX16" fmla="*/ 332103 w 1083847"/>
                    <a:gd name="connsiteY16" fmla="*/ 1618952 h 1769638"/>
                    <a:gd name="connsiteX17" fmla="*/ 324938 w 1083847"/>
                    <a:gd name="connsiteY17" fmla="*/ 1625179 h 1769638"/>
                    <a:gd name="connsiteX18" fmla="*/ 83817 w 1083847"/>
                    <a:gd name="connsiteY18" fmla="*/ 1702752 h 1769638"/>
                    <a:gd name="connsiteX19" fmla="*/ 83817 w 1083847"/>
                    <a:gd name="connsiteY19" fmla="*/ 1702751 h 1769638"/>
                    <a:gd name="connsiteX20" fmla="*/ 83817 w 1083847"/>
                    <a:gd name="connsiteY20" fmla="*/ 794314 h 1769638"/>
                    <a:gd name="connsiteX21" fmla="*/ 97217 w 1083847"/>
                    <a:gd name="connsiteY21" fmla="*/ 795737 h 1769638"/>
                    <a:gd name="connsiteX22" fmla="*/ 73210 w 1083847"/>
                    <a:gd name="connsiteY22" fmla="*/ 762540 h 1769638"/>
                    <a:gd name="connsiteX23" fmla="*/ 0 w 1083847"/>
                    <a:gd name="connsiteY23" fmla="*/ 489087 h 1769638"/>
                    <a:gd name="connsiteX24" fmla="*/ 428670 w 1083847"/>
                    <a:gd name="connsiteY24" fmla="*/ 0 h 176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83847" h="1769638">
                      <a:moveTo>
                        <a:pt x="428670" y="0"/>
                      </a:moveTo>
                      <a:cubicBezTo>
                        <a:pt x="458264" y="0"/>
                        <a:pt x="487157" y="3422"/>
                        <a:pt x="515063" y="9937"/>
                      </a:cubicBezTo>
                      <a:lnTo>
                        <a:pt x="541924" y="19450"/>
                      </a:lnTo>
                      <a:lnTo>
                        <a:pt x="568786" y="9937"/>
                      </a:lnTo>
                      <a:cubicBezTo>
                        <a:pt x="596690" y="3422"/>
                        <a:pt x="625583" y="0"/>
                        <a:pt x="655177" y="0"/>
                      </a:cubicBezTo>
                      <a:cubicBezTo>
                        <a:pt x="891925" y="0"/>
                        <a:pt x="1083847" y="218972"/>
                        <a:pt x="1083847" y="489087"/>
                      </a:cubicBezTo>
                      <a:cubicBezTo>
                        <a:pt x="1083847" y="590380"/>
                        <a:pt x="1056858" y="684481"/>
                        <a:pt x="1010637" y="762540"/>
                      </a:cubicBezTo>
                      <a:lnTo>
                        <a:pt x="977435" y="808453"/>
                      </a:lnTo>
                      <a:lnTo>
                        <a:pt x="943820" y="904758"/>
                      </a:lnTo>
                      <a:cubicBezTo>
                        <a:pt x="866720" y="1165916"/>
                        <a:pt x="879570" y="1448852"/>
                        <a:pt x="982370" y="1702751"/>
                      </a:cubicBezTo>
                      <a:lnTo>
                        <a:pt x="982370" y="1702752"/>
                      </a:lnTo>
                      <a:cubicBezTo>
                        <a:pt x="893053" y="1702752"/>
                        <a:pt x="810078" y="1674155"/>
                        <a:pt x="741249" y="1625179"/>
                      </a:cubicBezTo>
                      <a:lnTo>
                        <a:pt x="728733" y="1614302"/>
                      </a:lnTo>
                      <a:lnTo>
                        <a:pt x="701630" y="1660570"/>
                      </a:lnTo>
                      <a:cubicBezTo>
                        <a:pt x="652368" y="1729430"/>
                        <a:pt x="592982" y="1769638"/>
                        <a:pt x="529056" y="1769638"/>
                      </a:cubicBezTo>
                      <a:cubicBezTo>
                        <a:pt x="465131" y="1769638"/>
                        <a:pt x="405744" y="1729430"/>
                        <a:pt x="356482" y="1660570"/>
                      </a:cubicBezTo>
                      <a:lnTo>
                        <a:pt x="332103" y="1618952"/>
                      </a:lnTo>
                      <a:lnTo>
                        <a:pt x="324938" y="1625179"/>
                      </a:lnTo>
                      <a:cubicBezTo>
                        <a:pt x="256109" y="1674155"/>
                        <a:pt x="173134" y="1702752"/>
                        <a:pt x="83817" y="1702752"/>
                      </a:cubicBezTo>
                      <a:lnTo>
                        <a:pt x="83817" y="1702751"/>
                      </a:lnTo>
                      <a:cubicBezTo>
                        <a:pt x="201303" y="1412580"/>
                        <a:pt x="201303" y="1084485"/>
                        <a:pt x="83817" y="794314"/>
                      </a:cubicBezTo>
                      <a:lnTo>
                        <a:pt x="97217" y="795737"/>
                      </a:lnTo>
                      <a:lnTo>
                        <a:pt x="73210" y="762540"/>
                      </a:lnTo>
                      <a:cubicBezTo>
                        <a:pt x="26989" y="684481"/>
                        <a:pt x="0" y="590380"/>
                        <a:pt x="0" y="489087"/>
                      </a:cubicBezTo>
                      <a:cubicBezTo>
                        <a:pt x="0" y="218972"/>
                        <a:pt x="191922" y="0"/>
                        <a:pt x="42867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46033BA0-F8E3-4EF7-8CC8-E2203E13EC8C}"/>
                    </a:ext>
                  </a:extLst>
                </p:cNvPr>
                <p:cNvGrpSpPr/>
                <p:nvPr/>
              </p:nvGrpSpPr>
              <p:grpSpPr>
                <a:xfrm>
                  <a:off x="7284187" y="5230329"/>
                  <a:ext cx="1208034" cy="1208444"/>
                  <a:chOff x="5556310" y="5230329"/>
                  <a:chExt cx="1208034" cy="1208444"/>
                </a:xfrm>
              </p:grpSpPr>
              <p:sp>
                <p:nvSpPr>
                  <p:cNvPr id="692" name="正方形/長方形 691">
                    <a:extLst>
                      <a:ext uri="{FF2B5EF4-FFF2-40B4-BE49-F238E27FC236}">
                        <a16:creationId xmlns:a16="http://schemas.microsoft.com/office/drawing/2014/main" id="{E53016F3-0C2E-4BA2-BF20-34F82E54F416}"/>
                      </a:ext>
                    </a:extLst>
                  </p:cNvPr>
                  <p:cNvSpPr/>
                  <p:nvPr/>
                </p:nvSpPr>
                <p:spPr>
                  <a:xfrm>
                    <a:off x="6561385" y="6210300"/>
                    <a:ext cx="111722" cy="228472"/>
                  </a:xfrm>
                  <a:prstGeom prst="rect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91" name="正方形/長方形 690">
                    <a:extLst>
                      <a:ext uri="{FF2B5EF4-FFF2-40B4-BE49-F238E27FC236}">
                        <a16:creationId xmlns:a16="http://schemas.microsoft.com/office/drawing/2014/main" id="{D2BD0AF4-D985-46A4-87F8-D3FD9704E14C}"/>
                      </a:ext>
                    </a:extLst>
                  </p:cNvPr>
                  <p:cNvSpPr/>
                  <p:nvPr/>
                </p:nvSpPr>
                <p:spPr>
                  <a:xfrm>
                    <a:off x="5654129" y="6210300"/>
                    <a:ext cx="111722" cy="228472"/>
                  </a:xfrm>
                  <a:prstGeom prst="rect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6" name="台形 95">
                    <a:extLst>
                      <a:ext uri="{FF2B5EF4-FFF2-40B4-BE49-F238E27FC236}">
                        <a16:creationId xmlns:a16="http://schemas.microsoft.com/office/drawing/2014/main" id="{05EBBA90-DE0C-4A19-87AA-172376B92EB2}"/>
                      </a:ext>
                    </a:extLst>
                  </p:cNvPr>
                  <p:cNvSpPr/>
                  <p:nvPr/>
                </p:nvSpPr>
                <p:spPr>
                  <a:xfrm>
                    <a:off x="5556310" y="5673194"/>
                    <a:ext cx="442859" cy="702206"/>
                  </a:xfrm>
                  <a:prstGeom prst="trapezoid">
                    <a:avLst>
                      <a:gd name="adj" fmla="val 42206"/>
                    </a:avLst>
                  </a:prstGeom>
                  <a:pattFill prst="sphere">
                    <a:fgClr>
                      <a:schemeClr val="accent5">
                        <a:lumMod val="20000"/>
                        <a:lumOff val="80000"/>
                      </a:schemeClr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82" name="台形 681">
                    <a:extLst>
                      <a:ext uri="{FF2B5EF4-FFF2-40B4-BE49-F238E27FC236}">
                        <a16:creationId xmlns:a16="http://schemas.microsoft.com/office/drawing/2014/main" id="{CC27613C-B15C-454C-BB66-43DB60E92A17}"/>
                      </a:ext>
                    </a:extLst>
                  </p:cNvPr>
                  <p:cNvSpPr/>
                  <p:nvPr/>
                </p:nvSpPr>
                <p:spPr>
                  <a:xfrm>
                    <a:off x="6321485" y="5673194"/>
                    <a:ext cx="442859" cy="702206"/>
                  </a:xfrm>
                  <a:prstGeom prst="trapezoid">
                    <a:avLst>
                      <a:gd name="adj" fmla="val 42206"/>
                    </a:avLst>
                  </a:prstGeom>
                  <a:pattFill prst="sphere">
                    <a:fgClr>
                      <a:schemeClr val="accent5">
                        <a:lumMod val="20000"/>
                        <a:lumOff val="80000"/>
                      </a:schemeClr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2" name="フリーフォーム: 図形 671">
                    <a:extLst>
                      <a:ext uri="{FF2B5EF4-FFF2-40B4-BE49-F238E27FC236}">
                        <a16:creationId xmlns:a16="http://schemas.microsoft.com/office/drawing/2014/main" id="{9CE1478E-1385-4A48-A37C-9462D831BE22}"/>
                      </a:ext>
                    </a:extLst>
                  </p:cNvPr>
                  <p:cNvSpPr/>
                  <p:nvPr/>
                </p:nvSpPr>
                <p:spPr>
                  <a:xfrm>
                    <a:off x="5814745" y="5230329"/>
                    <a:ext cx="697974" cy="591827"/>
                  </a:xfrm>
                  <a:custGeom>
                    <a:avLst/>
                    <a:gdLst>
                      <a:gd name="connsiteX0" fmla="*/ 252162 w 665478"/>
                      <a:gd name="connsiteY0" fmla="*/ 0 h 591827"/>
                      <a:gd name="connsiteX1" fmla="*/ 413315 w 665478"/>
                      <a:gd name="connsiteY1" fmla="*/ 0 h 591827"/>
                      <a:gd name="connsiteX2" fmla="*/ 440260 w 665478"/>
                      <a:gd name="connsiteY2" fmla="*/ 210671 h 591827"/>
                      <a:gd name="connsiteX3" fmla="*/ 484600 w 665478"/>
                      <a:gd name="connsiteY3" fmla="*/ 210671 h 591827"/>
                      <a:gd name="connsiteX4" fmla="*/ 665478 w 665478"/>
                      <a:gd name="connsiteY4" fmla="*/ 391549 h 591827"/>
                      <a:gd name="connsiteX5" fmla="*/ 665478 w 665478"/>
                      <a:gd name="connsiteY5" fmla="*/ 401249 h 591827"/>
                      <a:gd name="connsiteX6" fmla="*/ 474900 w 665478"/>
                      <a:gd name="connsiteY6" fmla="*/ 591827 h 591827"/>
                      <a:gd name="connsiteX7" fmla="*/ 190578 w 665478"/>
                      <a:gd name="connsiteY7" fmla="*/ 591827 h 591827"/>
                      <a:gd name="connsiteX8" fmla="*/ 0 w 665478"/>
                      <a:gd name="connsiteY8" fmla="*/ 401249 h 591827"/>
                      <a:gd name="connsiteX9" fmla="*/ 0 w 665478"/>
                      <a:gd name="connsiteY9" fmla="*/ 391549 h 591827"/>
                      <a:gd name="connsiteX10" fmla="*/ 180878 w 665478"/>
                      <a:gd name="connsiteY10" fmla="*/ 210671 h 591827"/>
                      <a:gd name="connsiteX11" fmla="*/ 225217 w 665478"/>
                      <a:gd name="connsiteY11" fmla="*/ 210671 h 5918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65478" h="591827">
                        <a:moveTo>
                          <a:pt x="252162" y="0"/>
                        </a:moveTo>
                        <a:lnTo>
                          <a:pt x="413315" y="0"/>
                        </a:lnTo>
                        <a:lnTo>
                          <a:pt x="440260" y="210671"/>
                        </a:lnTo>
                        <a:lnTo>
                          <a:pt x="484600" y="210671"/>
                        </a:lnTo>
                        <a:cubicBezTo>
                          <a:pt x="584496" y="210671"/>
                          <a:pt x="665478" y="291653"/>
                          <a:pt x="665478" y="391549"/>
                        </a:cubicBezTo>
                        <a:lnTo>
                          <a:pt x="665478" y="401249"/>
                        </a:lnTo>
                        <a:cubicBezTo>
                          <a:pt x="665478" y="506502"/>
                          <a:pt x="580153" y="591827"/>
                          <a:pt x="474900" y="591827"/>
                        </a:cubicBezTo>
                        <a:lnTo>
                          <a:pt x="190578" y="591827"/>
                        </a:lnTo>
                        <a:cubicBezTo>
                          <a:pt x="85325" y="591827"/>
                          <a:pt x="0" y="506502"/>
                          <a:pt x="0" y="401249"/>
                        </a:cubicBezTo>
                        <a:lnTo>
                          <a:pt x="0" y="391549"/>
                        </a:lnTo>
                        <a:cubicBezTo>
                          <a:pt x="0" y="291653"/>
                          <a:pt x="80982" y="210671"/>
                          <a:pt x="180878" y="210671"/>
                        </a:cubicBezTo>
                        <a:lnTo>
                          <a:pt x="225217" y="210671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6" name="フリーフォーム: 図形 675">
                    <a:extLst>
                      <a:ext uri="{FF2B5EF4-FFF2-40B4-BE49-F238E27FC236}">
                        <a16:creationId xmlns:a16="http://schemas.microsoft.com/office/drawing/2014/main" id="{DC4D6301-087A-435F-8A9E-28DC744D366A}"/>
                      </a:ext>
                    </a:extLst>
                  </p:cNvPr>
                  <p:cNvSpPr/>
                  <p:nvPr/>
                </p:nvSpPr>
                <p:spPr>
                  <a:xfrm>
                    <a:off x="5735419" y="5452175"/>
                    <a:ext cx="852371" cy="986598"/>
                  </a:xfrm>
                  <a:custGeom>
                    <a:avLst/>
                    <a:gdLst>
                      <a:gd name="connsiteX0" fmla="*/ 190659 w 852371"/>
                      <a:gd name="connsiteY0" fmla="*/ 0 h 986598"/>
                      <a:gd name="connsiteX1" fmla="*/ 191394 w 852371"/>
                      <a:gd name="connsiteY1" fmla="*/ 8183 h 986598"/>
                      <a:gd name="connsiteX2" fmla="*/ 428313 w 852371"/>
                      <a:gd name="connsiteY2" fmla="*/ 224725 h 986598"/>
                      <a:gd name="connsiteX3" fmla="*/ 665232 w 852371"/>
                      <a:gd name="connsiteY3" fmla="*/ 8183 h 986598"/>
                      <a:gd name="connsiteX4" fmla="*/ 665770 w 852371"/>
                      <a:gd name="connsiteY4" fmla="*/ 2202 h 986598"/>
                      <a:gd name="connsiteX5" fmla="*/ 704696 w 852371"/>
                      <a:gd name="connsiteY5" fmla="*/ 23330 h 986598"/>
                      <a:gd name="connsiteX6" fmla="*/ 852371 w 852371"/>
                      <a:gd name="connsiteY6" fmla="*/ 301074 h 986598"/>
                      <a:gd name="connsiteX7" fmla="*/ 852371 w 852371"/>
                      <a:gd name="connsiteY7" fmla="*/ 986598 h 986598"/>
                      <a:gd name="connsiteX8" fmla="*/ 0 w 852371"/>
                      <a:gd name="connsiteY8" fmla="*/ 986598 h 986598"/>
                      <a:gd name="connsiteX9" fmla="*/ 0 w 852371"/>
                      <a:gd name="connsiteY9" fmla="*/ 301074 h 986598"/>
                      <a:gd name="connsiteX10" fmla="*/ 147676 w 852371"/>
                      <a:gd name="connsiteY10" fmla="*/ 23330 h 986598"/>
                      <a:gd name="connsiteX0" fmla="*/ 190659 w 852371"/>
                      <a:gd name="connsiteY0" fmla="*/ 0 h 986598"/>
                      <a:gd name="connsiteX1" fmla="*/ 191394 w 852371"/>
                      <a:gd name="connsiteY1" fmla="*/ 8183 h 986598"/>
                      <a:gd name="connsiteX2" fmla="*/ 425932 w 852371"/>
                      <a:gd name="connsiteY2" fmla="*/ 150907 h 986598"/>
                      <a:gd name="connsiteX3" fmla="*/ 665232 w 852371"/>
                      <a:gd name="connsiteY3" fmla="*/ 8183 h 986598"/>
                      <a:gd name="connsiteX4" fmla="*/ 665770 w 852371"/>
                      <a:gd name="connsiteY4" fmla="*/ 2202 h 986598"/>
                      <a:gd name="connsiteX5" fmla="*/ 704696 w 852371"/>
                      <a:gd name="connsiteY5" fmla="*/ 23330 h 986598"/>
                      <a:gd name="connsiteX6" fmla="*/ 852371 w 852371"/>
                      <a:gd name="connsiteY6" fmla="*/ 301074 h 986598"/>
                      <a:gd name="connsiteX7" fmla="*/ 852371 w 852371"/>
                      <a:gd name="connsiteY7" fmla="*/ 986598 h 986598"/>
                      <a:gd name="connsiteX8" fmla="*/ 0 w 852371"/>
                      <a:gd name="connsiteY8" fmla="*/ 986598 h 986598"/>
                      <a:gd name="connsiteX9" fmla="*/ 0 w 852371"/>
                      <a:gd name="connsiteY9" fmla="*/ 301074 h 986598"/>
                      <a:gd name="connsiteX10" fmla="*/ 147676 w 852371"/>
                      <a:gd name="connsiteY10" fmla="*/ 23330 h 986598"/>
                      <a:gd name="connsiteX11" fmla="*/ 190659 w 852371"/>
                      <a:gd name="connsiteY11" fmla="*/ 0 h 9865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52371" h="986598">
                        <a:moveTo>
                          <a:pt x="190659" y="0"/>
                        </a:moveTo>
                        <a:lnTo>
                          <a:pt x="191394" y="8183"/>
                        </a:lnTo>
                        <a:cubicBezTo>
                          <a:pt x="213944" y="131764"/>
                          <a:pt x="309067" y="150907"/>
                          <a:pt x="425932" y="150907"/>
                        </a:cubicBezTo>
                        <a:cubicBezTo>
                          <a:pt x="542797" y="150907"/>
                          <a:pt x="642682" y="131764"/>
                          <a:pt x="665232" y="8183"/>
                        </a:cubicBezTo>
                        <a:cubicBezTo>
                          <a:pt x="665411" y="6189"/>
                          <a:pt x="665591" y="4196"/>
                          <a:pt x="665770" y="2202"/>
                        </a:cubicBezTo>
                        <a:lnTo>
                          <a:pt x="704696" y="23330"/>
                        </a:lnTo>
                        <a:cubicBezTo>
                          <a:pt x="793793" y="83523"/>
                          <a:pt x="852371" y="185457"/>
                          <a:pt x="852371" y="301074"/>
                        </a:cubicBezTo>
                        <a:lnTo>
                          <a:pt x="852371" y="986598"/>
                        </a:lnTo>
                        <a:lnTo>
                          <a:pt x="0" y="986598"/>
                        </a:lnTo>
                        <a:lnTo>
                          <a:pt x="0" y="301074"/>
                        </a:lnTo>
                        <a:cubicBezTo>
                          <a:pt x="0" y="185457"/>
                          <a:pt x="58579" y="83523"/>
                          <a:pt x="147676" y="23330"/>
                        </a:cubicBezTo>
                        <a:lnTo>
                          <a:pt x="190659" y="0"/>
                        </a:lnTo>
                        <a:close/>
                      </a:path>
                    </a:pathLst>
                  </a:custGeom>
                  <a:pattFill prst="sphere">
                    <a:fgClr>
                      <a:schemeClr val="accent5">
                        <a:lumMod val="20000"/>
                        <a:lumOff val="80000"/>
                      </a:schemeClr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95" name="グループ化 94">
                    <a:extLst>
                      <a:ext uri="{FF2B5EF4-FFF2-40B4-BE49-F238E27FC236}">
                        <a16:creationId xmlns:a16="http://schemas.microsoft.com/office/drawing/2014/main" id="{5864F8AE-080B-4272-A3E6-2DC962C9AC0E}"/>
                      </a:ext>
                    </a:extLst>
                  </p:cNvPr>
                  <p:cNvGrpSpPr/>
                  <p:nvPr/>
                </p:nvGrpSpPr>
                <p:grpSpPr>
                  <a:xfrm>
                    <a:off x="5947546" y="5586188"/>
                    <a:ext cx="327037" cy="410306"/>
                    <a:chOff x="6619888" y="5526010"/>
                    <a:chExt cx="327037" cy="410306"/>
                  </a:xfrm>
                  <a:solidFill>
                    <a:schemeClr val="bg1"/>
                  </a:solidFill>
                </p:grpSpPr>
                <p:sp>
                  <p:nvSpPr>
                    <p:cNvPr id="92" name="台形 91">
                      <a:extLst>
                        <a:ext uri="{FF2B5EF4-FFF2-40B4-BE49-F238E27FC236}">
                          <a16:creationId xmlns:a16="http://schemas.microsoft.com/office/drawing/2014/main" id="{A8EC6676-AFFA-4CF0-A3BA-C5FDA712A6FF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6724600" y="5527025"/>
                      <a:ext cx="56801" cy="266225"/>
                    </a:xfrm>
                    <a:prstGeom prst="trapezoid">
                      <a:avLst>
                        <a:gd name="adj" fmla="val 35276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78" name="台形 677">
                      <a:extLst>
                        <a:ext uri="{FF2B5EF4-FFF2-40B4-BE49-F238E27FC236}">
                          <a16:creationId xmlns:a16="http://schemas.microsoft.com/office/drawing/2014/main" id="{2CC13BE1-8CF4-4F3C-8F1A-75EA240C40E2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6760943" y="5555315"/>
                      <a:ext cx="45719" cy="381001"/>
                    </a:xfrm>
                    <a:prstGeom prst="trapezoid">
                      <a:avLst>
                        <a:gd name="adj" fmla="val 35276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80" name="台形 679">
                      <a:extLst>
                        <a:ext uri="{FF2B5EF4-FFF2-40B4-BE49-F238E27FC236}">
                          <a16:creationId xmlns:a16="http://schemas.microsoft.com/office/drawing/2014/main" id="{5B74B481-AF03-4B45-BB0E-FF4152793BD4}"/>
                        </a:ext>
                      </a:extLst>
                    </p:cNvPr>
                    <p:cNvSpPr/>
                    <p:nvPr/>
                  </p:nvSpPr>
                  <p:spPr>
                    <a:xfrm rot="18900000" flipH="1">
                      <a:off x="6887252" y="5526010"/>
                      <a:ext cx="59673" cy="266225"/>
                    </a:xfrm>
                    <a:prstGeom prst="trapezoid">
                      <a:avLst>
                        <a:gd name="adj" fmla="val 35276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81" name="台形 680">
                      <a:extLst>
                        <a:ext uri="{FF2B5EF4-FFF2-40B4-BE49-F238E27FC236}">
                          <a16:creationId xmlns:a16="http://schemas.microsoft.com/office/drawing/2014/main" id="{28274D09-A3C7-4891-9673-543EFA243083}"/>
                        </a:ext>
                      </a:extLst>
                    </p:cNvPr>
                    <p:cNvSpPr/>
                    <p:nvPr/>
                  </p:nvSpPr>
                  <p:spPr>
                    <a:xfrm rot="20700000" flipH="1">
                      <a:off x="6862413" y="5555315"/>
                      <a:ext cx="45719" cy="381001"/>
                    </a:xfrm>
                    <a:prstGeom prst="trapezoid">
                      <a:avLst>
                        <a:gd name="adj" fmla="val 35276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4" name="四角形: 角を丸くする 93">
                      <a:extLst>
                        <a:ext uri="{FF2B5EF4-FFF2-40B4-BE49-F238E27FC236}">
                          <a16:creationId xmlns:a16="http://schemas.microsoft.com/office/drawing/2014/main" id="{16620779-24EE-45B2-A2AD-FBCE7E0F11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05327" y="5535967"/>
                      <a:ext cx="61882" cy="7074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71" name="グループ化 70">
                  <a:extLst>
                    <a:ext uri="{FF2B5EF4-FFF2-40B4-BE49-F238E27FC236}">
                      <a16:creationId xmlns:a16="http://schemas.microsoft.com/office/drawing/2014/main" id="{8751C05D-B690-436F-ABEA-2FA317D246BD}"/>
                    </a:ext>
                  </a:extLst>
                </p:cNvPr>
                <p:cNvGrpSpPr/>
                <p:nvPr/>
              </p:nvGrpSpPr>
              <p:grpSpPr>
                <a:xfrm>
                  <a:off x="7349322" y="4287068"/>
                  <a:ext cx="1094916" cy="1104792"/>
                  <a:chOff x="7349322" y="4223801"/>
                  <a:chExt cx="1094916" cy="1104792"/>
                </a:xfrm>
              </p:grpSpPr>
              <p:grpSp>
                <p:nvGrpSpPr>
                  <p:cNvPr id="302" name="グループ化 301">
                    <a:extLst>
                      <a:ext uri="{FF2B5EF4-FFF2-40B4-BE49-F238E27FC236}">
                        <a16:creationId xmlns:a16="http://schemas.microsoft.com/office/drawing/2014/main" id="{4472D6B6-AEC4-4DDA-8C0C-0ACBBB3C8AB9}"/>
                      </a:ext>
                    </a:extLst>
                  </p:cNvPr>
                  <p:cNvGrpSpPr/>
                  <p:nvPr/>
                </p:nvGrpSpPr>
                <p:grpSpPr>
                  <a:xfrm>
                    <a:off x="7349322" y="4349889"/>
                    <a:ext cx="1094916" cy="978704"/>
                    <a:chOff x="2791855" y="2072442"/>
                    <a:chExt cx="1150919" cy="990072"/>
                  </a:xfrm>
                  <a:solidFill>
                    <a:srgbClr val="FFCC99"/>
                  </a:solidFill>
                </p:grpSpPr>
                <p:grpSp>
                  <p:nvGrpSpPr>
                    <p:cNvPr id="331" name="グループ化 330">
                      <a:extLst>
                        <a:ext uri="{FF2B5EF4-FFF2-40B4-BE49-F238E27FC236}">
                          <a16:creationId xmlns:a16="http://schemas.microsoft.com/office/drawing/2014/main" id="{4B5AEA65-BBF5-49DB-B05B-0CC01CE0FA79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36" name="円/楕円 204">
                        <a:extLst>
                          <a:ext uri="{FF2B5EF4-FFF2-40B4-BE49-F238E27FC236}">
                            <a16:creationId xmlns:a16="http://schemas.microsoft.com/office/drawing/2014/main" id="{02F3EFB0-CDF0-4D21-B150-6AF5C974B83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37" name="円/楕円 205">
                        <a:extLst>
                          <a:ext uri="{FF2B5EF4-FFF2-40B4-BE49-F238E27FC236}">
                            <a16:creationId xmlns:a16="http://schemas.microsoft.com/office/drawing/2014/main" id="{8B744B99-A10F-470A-BEBF-95ED2DBBB2B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32" name="グループ化 331">
                      <a:extLst>
                        <a:ext uri="{FF2B5EF4-FFF2-40B4-BE49-F238E27FC236}">
                          <a16:creationId xmlns:a16="http://schemas.microsoft.com/office/drawing/2014/main" id="{03BEC375-C4DD-401B-AA94-3022665251B6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34" name="円/楕円 202">
                        <a:extLst>
                          <a:ext uri="{FF2B5EF4-FFF2-40B4-BE49-F238E27FC236}">
                            <a16:creationId xmlns:a16="http://schemas.microsoft.com/office/drawing/2014/main" id="{6C952947-16BB-4938-8169-38A30AE293F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35" name="円/楕円 203">
                        <a:extLst>
                          <a:ext uri="{FF2B5EF4-FFF2-40B4-BE49-F238E27FC236}">
                            <a16:creationId xmlns:a16="http://schemas.microsoft.com/office/drawing/2014/main" id="{4573C38A-2192-4E91-9F1A-1C0A614C994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333" name="円/楕円 201">
                      <a:extLst>
                        <a:ext uri="{FF2B5EF4-FFF2-40B4-BE49-F238E27FC236}">
                          <a16:creationId xmlns:a16="http://schemas.microsoft.com/office/drawing/2014/main" id="{44A941F0-29CA-462D-A378-508C2F003E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72442"/>
                      <a:ext cx="928914" cy="990072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03" name="円/楕円 27">
                    <a:extLst>
                      <a:ext uri="{FF2B5EF4-FFF2-40B4-BE49-F238E27FC236}">
                        <a16:creationId xmlns:a16="http://schemas.microsoft.com/office/drawing/2014/main" id="{9371BB4C-898E-4E36-B2A1-D3A8FBDC0959}"/>
                      </a:ext>
                    </a:extLst>
                  </p:cNvPr>
                  <p:cNvSpPr/>
                  <p:nvPr/>
                </p:nvSpPr>
                <p:spPr>
                  <a:xfrm>
                    <a:off x="7788297" y="5171491"/>
                    <a:ext cx="222228" cy="45720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4" name="円/楕円 27">
                    <a:extLst>
                      <a:ext uri="{FF2B5EF4-FFF2-40B4-BE49-F238E27FC236}">
                        <a16:creationId xmlns:a16="http://schemas.microsoft.com/office/drawing/2014/main" id="{CC7416ED-A8CC-4E47-AC3E-E7847917152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537368" y="4620438"/>
                    <a:ext cx="215486" cy="38190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5" name="円/楕円 27">
                    <a:extLst>
                      <a:ext uri="{FF2B5EF4-FFF2-40B4-BE49-F238E27FC236}">
                        <a16:creationId xmlns:a16="http://schemas.microsoft.com/office/drawing/2014/main" id="{FAA3BCE2-DC96-4975-A6C0-17B94C25819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024877" y="4620438"/>
                    <a:ext cx="215486" cy="38190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6" name="正方形/長方形 67">
                    <a:extLst>
                      <a:ext uri="{FF2B5EF4-FFF2-40B4-BE49-F238E27FC236}">
                        <a16:creationId xmlns:a16="http://schemas.microsoft.com/office/drawing/2014/main" id="{AA58C271-50D5-4474-AF6D-927D4AE1E2FC}"/>
                      </a:ext>
                    </a:extLst>
                  </p:cNvPr>
                  <p:cNvSpPr/>
                  <p:nvPr/>
                </p:nvSpPr>
                <p:spPr>
                  <a:xfrm>
                    <a:off x="7869120" y="5049754"/>
                    <a:ext cx="65767" cy="337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7" name="円/楕円 189">
                    <a:extLst>
                      <a:ext uri="{FF2B5EF4-FFF2-40B4-BE49-F238E27FC236}">
                        <a16:creationId xmlns:a16="http://schemas.microsoft.com/office/drawing/2014/main" id="{7D838D17-07AA-4F77-93BA-C19C1C18B57B}"/>
                      </a:ext>
                    </a:extLst>
                  </p:cNvPr>
                  <p:cNvSpPr/>
                  <p:nvPr/>
                </p:nvSpPr>
                <p:spPr>
                  <a:xfrm>
                    <a:off x="7537937" y="4953387"/>
                    <a:ext cx="118865" cy="64499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8" name="円/楕円 190">
                    <a:extLst>
                      <a:ext uri="{FF2B5EF4-FFF2-40B4-BE49-F238E27FC236}">
                        <a16:creationId xmlns:a16="http://schemas.microsoft.com/office/drawing/2014/main" id="{52313725-116C-4775-A797-9A9BD904359D}"/>
                      </a:ext>
                    </a:extLst>
                  </p:cNvPr>
                  <p:cNvSpPr/>
                  <p:nvPr/>
                </p:nvSpPr>
                <p:spPr>
                  <a:xfrm>
                    <a:off x="8127541" y="4953387"/>
                    <a:ext cx="118865" cy="64499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1" name="フリーフォーム: 図形 310">
                    <a:extLst>
                      <a:ext uri="{FF2B5EF4-FFF2-40B4-BE49-F238E27FC236}">
                        <a16:creationId xmlns:a16="http://schemas.microsoft.com/office/drawing/2014/main" id="{C7C5ED03-F4E2-446D-9303-0D59ABF8F948}"/>
                      </a:ext>
                    </a:extLst>
                  </p:cNvPr>
                  <p:cNvSpPr/>
                  <p:nvPr/>
                </p:nvSpPr>
                <p:spPr>
                  <a:xfrm>
                    <a:off x="7488548" y="4293890"/>
                    <a:ext cx="814653" cy="340882"/>
                  </a:xfrm>
                  <a:custGeom>
                    <a:avLst/>
                    <a:gdLst>
                      <a:gd name="connsiteX0" fmla="*/ 381026 w 814653"/>
                      <a:gd name="connsiteY0" fmla="*/ 412 h 312454"/>
                      <a:gd name="connsiteX1" fmla="*/ 407329 w 814653"/>
                      <a:gd name="connsiteY1" fmla="*/ 5958 h 312454"/>
                      <a:gd name="connsiteX2" fmla="*/ 433628 w 814653"/>
                      <a:gd name="connsiteY2" fmla="*/ 413 h 312454"/>
                      <a:gd name="connsiteX3" fmla="*/ 642614 w 814653"/>
                      <a:gd name="connsiteY3" fmla="*/ 58755 h 312454"/>
                      <a:gd name="connsiteX4" fmla="*/ 814653 w 814653"/>
                      <a:gd name="connsiteY4" fmla="*/ 262669 h 312454"/>
                      <a:gd name="connsiteX5" fmla="*/ 814515 w 814653"/>
                      <a:gd name="connsiteY5" fmla="*/ 287966 h 312454"/>
                      <a:gd name="connsiteX6" fmla="*/ 792677 w 814653"/>
                      <a:gd name="connsiteY6" fmla="*/ 300733 h 312454"/>
                      <a:gd name="connsiteX7" fmla="*/ 530063 w 814653"/>
                      <a:gd name="connsiteY7" fmla="*/ 253700 h 312454"/>
                      <a:gd name="connsiteX8" fmla="*/ 410854 w 814653"/>
                      <a:gd name="connsiteY8" fmla="*/ 155629 h 312454"/>
                      <a:gd name="connsiteX9" fmla="*/ 407326 w 814653"/>
                      <a:gd name="connsiteY9" fmla="*/ 150335 h 312454"/>
                      <a:gd name="connsiteX10" fmla="*/ 403800 w 814653"/>
                      <a:gd name="connsiteY10" fmla="*/ 155628 h 312454"/>
                      <a:gd name="connsiteX11" fmla="*/ 284590 w 814653"/>
                      <a:gd name="connsiteY11" fmla="*/ 253699 h 312454"/>
                      <a:gd name="connsiteX12" fmla="*/ 21976 w 814653"/>
                      <a:gd name="connsiteY12" fmla="*/ 300732 h 312454"/>
                      <a:gd name="connsiteX13" fmla="*/ 138 w 814653"/>
                      <a:gd name="connsiteY13" fmla="*/ 287965 h 312454"/>
                      <a:gd name="connsiteX14" fmla="*/ 0 w 814653"/>
                      <a:gd name="connsiteY14" fmla="*/ 262668 h 312454"/>
                      <a:gd name="connsiteX15" fmla="*/ 172039 w 814653"/>
                      <a:gd name="connsiteY15" fmla="*/ 58754 h 312454"/>
                      <a:gd name="connsiteX16" fmla="*/ 381026 w 814653"/>
                      <a:gd name="connsiteY16" fmla="*/ 412 h 3124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4653" h="312454">
                        <a:moveTo>
                          <a:pt x="381026" y="412"/>
                        </a:moveTo>
                        <a:lnTo>
                          <a:pt x="407329" y="5958"/>
                        </a:lnTo>
                        <a:lnTo>
                          <a:pt x="433628" y="413"/>
                        </a:lnTo>
                        <a:cubicBezTo>
                          <a:pt x="493368" y="-3154"/>
                          <a:pt x="569342" y="16451"/>
                          <a:pt x="642614" y="58755"/>
                        </a:cubicBezTo>
                        <a:cubicBezTo>
                          <a:pt x="740312" y="115161"/>
                          <a:pt x="805461" y="195900"/>
                          <a:pt x="814653" y="262669"/>
                        </a:cubicBezTo>
                        <a:lnTo>
                          <a:pt x="814515" y="287966"/>
                        </a:lnTo>
                        <a:lnTo>
                          <a:pt x="792677" y="300733"/>
                        </a:lnTo>
                        <a:cubicBezTo>
                          <a:pt x="730257" y="326157"/>
                          <a:pt x="627760" y="310106"/>
                          <a:pt x="530063" y="253700"/>
                        </a:cubicBezTo>
                        <a:cubicBezTo>
                          <a:pt x="481215" y="225497"/>
                          <a:pt x="440503" y="191211"/>
                          <a:pt x="410854" y="155629"/>
                        </a:cubicBezTo>
                        <a:lnTo>
                          <a:pt x="407326" y="150335"/>
                        </a:lnTo>
                        <a:lnTo>
                          <a:pt x="403800" y="155628"/>
                        </a:lnTo>
                        <a:cubicBezTo>
                          <a:pt x="374151" y="191210"/>
                          <a:pt x="333439" y="225496"/>
                          <a:pt x="284590" y="253699"/>
                        </a:cubicBezTo>
                        <a:cubicBezTo>
                          <a:pt x="186893" y="310105"/>
                          <a:pt x="84396" y="326156"/>
                          <a:pt x="21976" y="300732"/>
                        </a:cubicBezTo>
                        <a:lnTo>
                          <a:pt x="138" y="287965"/>
                        </a:lnTo>
                        <a:lnTo>
                          <a:pt x="0" y="262668"/>
                        </a:lnTo>
                        <a:cubicBezTo>
                          <a:pt x="9192" y="195899"/>
                          <a:pt x="74341" y="115160"/>
                          <a:pt x="172039" y="58754"/>
                        </a:cubicBezTo>
                        <a:cubicBezTo>
                          <a:pt x="245312" y="16450"/>
                          <a:pt x="321285" y="-3155"/>
                          <a:pt x="381026" y="412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15" name="グループ化 314">
                    <a:extLst>
                      <a:ext uri="{FF2B5EF4-FFF2-40B4-BE49-F238E27FC236}">
                        <a16:creationId xmlns:a16="http://schemas.microsoft.com/office/drawing/2014/main" id="{98BF01F5-E842-4020-B825-4FAED599ADD5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8049203" y="4287130"/>
                    <a:ext cx="324369" cy="197711"/>
                    <a:chOff x="5774806" y="3688995"/>
                    <a:chExt cx="746934" cy="451547"/>
                  </a:xfrm>
                </p:grpSpPr>
                <p:sp>
                  <p:nvSpPr>
                    <p:cNvPr id="316" name="台形 315">
                      <a:extLst>
                        <a:ext uri="{FF2B5EF4-FFF2-40B4-BE49-F238E27FC236}">
                          <a16:creationId xmlns:a16="http://schemas.microsoft.com/office/drawing/2014/main" id="{83230E74-75E4-4B7F-A192-ED69B8237CA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5714392" y="3749409"/>
                      <a:ext cx="451547" cy="330719"/>
                    </a:xfrm>
                    <a:prstGeom prst="trapezoid">
                      <a:avLst>
                        <a:gd name="adj" fmla="val 35145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17" name="台形 316">
                      <a:extLst>
                        <a:ext uri="{FF2B5EF4-FFF2-40B4-BE49-F238E27FC236}">
                          <a16:creationId xmlns:a16="http://schemas.microsoft.com/office/drawing/2014/main" id="{12217DA4-32B4-410F-AD03-F073E99B6785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6130607" y="3749409"/>
                      <a:ext cx="451547" cy="330719"/>
                    </a:xfrm>
                    <a:prstGeom prst="trapezoid">
                      <a:avLst>
                        <a:gd name="adj" fmla="val 35145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18" name="楕円 317">
                      <a:extLst>
                        <a:ext uri="{FF2B5EF4-FFF2-40B4-BE49-F238E27FC236}">
                          <a16:creationId xmlns:a16="http://schemas.microsoft.com/office/drawing/2014/main" id="{7BD174DB-B820-4B6C-A6D2-FFD7CE6A12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32271" y="3775075"/>
                      <a:ext cx="232004" cy="279386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298" name="グループ化 297">
                  <a:extLst>
                    <a:ext uri="{FF2B5EF4-FFF2-40B4-BE49-F238E27FC236}">
                      <a16:creationId xmlns:a16="http://schemas.microsoft.com/office/drawing/2014/main" id="{B8A61D43-4978-4715-B86B-E80F6C98C9AD}"/>
                    </a:ext>
                  </a:extLst>
                </p:cNvPr>
                <p:cNvGrpSpPr/>
                <p:nvPr/>
              </p:nvGrpSpPr>
              <p:grpSpPr>
                <a:xfrm>
                  <a:off x="7459982" y="4791189"/>
                  <a:ext cx="878955" cy="596387"/>
                  <a:chOff x="7463927" y="1789359"/>
                  <a:chExt cx="946143" cy="682796"/>
                </a:xfrm>
              </p:grpSpPr>
              <p:sp>
                <p:nvSpPr>
                  <p:cNvPr id="344" name="フリーフォーム: 図形 343">
                    <a:extLst>
                      <a:ext uri="{FF2B5EF4-FFF2-40B4-BE49-F238E27FC236}">
                        <a16:creationId xmlns:a16="http://schemas.microsoft.com/office/drawing/2014/main" id="{ECE38141-0D8F-4B12-B19D-AA2049FAC483}"/>
                      </a:ext>
                    </a:extLst>
                  </p:cNvPr>
                  <p:cNvSpPr/>
                  <p:nvPr/>
                </p:nvSpPr>
                <p:spPr>
                  <a:xfrm>
                    <a:off x="7463927" y="1789359"/>
                    <a:ext cx="946143" cy="682796"/>
                  </a:xfrm>
                  <a:custGeom>
                    <a:avLst/>
                    <a:gdLst>
                      <a:gd name="connsiteX0" fmla="*/ 5113 w 946143"/>
                      <a:gd name="connsiteY0" fmla="*/ 0 h 682796"/>
                      <a:gd name="connsiteX1" fmla="*/ 12195 w 946143"/>
                      <a:gd name="connsiteY1" fmla="*/ 22934 h 682796"/>
                      <a:gd name="connsiteX2" fmla="*/ 58662 w 946143"/>
                      <a:gd name="connsiteY2" fmla="*/ 113119 h 682796"/>
                      <a:gd name="connsiteX3" fmla="*/ 118496 w 946143"/>
                      <a:gd name="connsiteY3" fmla="*/ 195049 h 682796"/>
                      <a:gd name="connsiteX4" fmla="*/ 125866 w 946143"/>
                      <a:gd name="connsiteY4" fmla="*/ 202107 h 682796"/>
                      <a:gd name="connsiteX5" fmla="*/ 156973 w 946143"/>
                      <a:gd name="connsiteY5" fmla="*/ 203457 h 682796"/>
                      <a:gd name="connsiteX6" fmla="*/ 470315 w 946143"/>
                      <a:gd name="connsiteY6" fmla="*/ 233840 h 682796"/>
                      <a:gd name="connsiteX7" fmla="*/ 781490 w 946143"/>
                      <a:gd name="connsiteY7" fmla="*/ 203457 h 682796"/>
                      <a:gd name="connsiteX8" fmla="*/ 820669 w 946143"/>
                      <a:gd name="connsiteY8" fmla="*/ 201731 h 682796"/>
                      <a:gd name="connsiteX9" fmla="*/ 827647 w 946143"/>
                      <a:gd name="connsiteY9" fmla="*/ 195049 h 682796"/>
                      <a:gd name="connsiteX10" fmla="*/ 887481 w 946143"/>
                      <a:gd name="connsiteY10" fmla="*/ 113119 h 682796"/>
                      <a:gd name="connsiteX11" fmla="*/ 933948 w 946143"/>
                      <a:gd name="connsiteY11" fmla="*/ 22934 h 682796"/>
                      <a:gd name="connsiteX12" fmla="*/ 941030 w 946143"/>
                      <a:gd name="connsiteY12" fmla="*/ 0 h 682796"/>
                      <a:gd name="connsiteX13" fmla="*/ 946143 w 946143"/>
                      <a:gd name="connsiteY13" fmla="*/ 57619 h 682796"/>
                      <a:gd name="connsiteX14" fmla="*/ 937079 w 946143"/>
                      <a:gd name="connsiteY14" fmla="*/ 114797 h 682796"/>
                      <a:gd name="connsiteX15" fmla="*/ 905916 w 946143"/>
                      <a:gd name="connsiteY15" fmla="*/ 211345 h 682796"/>
                      <a:gd name="connsiteX16" fmla="*/ 898385 w 946143"/>
                      <a:gd name="connsiteY16" fmla="*/ 225517 h 682796"/>
                      <a:gd name="connsiteX17" fmla="*/ 900869 w 946143"/>
                      <a:gd name="connsiteY17" fmla="*/ 227418 h 682796"/>
                      <a:gd name="connsiteX18" fmla="*/ 909748 w 946143"/>
                      <a:gd name="connsiteY18" fmla="*/ 263167 h 682796"/>
                      <a:gd name="connsiteX19" fmla="*/ 465695 w 946143"/>
                      <a:gd name="connsiteY19" fmla="*/ 682796 h 682796"/>
                      <a:gd name="connsiteX20" fmla="*/ 26548 w 946143"/>
                      <a:gd name="connsiteY20" fmla="*/ 263167 h 682796"/>
                      <a:gd name="connsiteX21" fmla="*/ 35613 w 946143"/>
                      <a:gd name="connsiteY21" fmla="*/ 227418 h 682796"/>
                      <a:gd name="connsiteX22" fmla="*/ 45015 w 946143"/>
                      <a:gd name="connsiteY22" fmla="*/ 220356 h 682796"/>
                      <a:gd name="connsiteX23" fmla="*/ 40227 w 946143"/>
                      <a:gd name="connsiteY23" fmla="*/ 211345 h 682796"/>
                      <a:gd name="connsiteX24" fmla="*/ 9064 w 946143"/>
                      <a:gd name="connsiteY24" fmla="*/ 114797 h 682796"/>
                      <a:gd name="connsiteX25" fmla="*/ 0 w 946143"/>
                      <a:gd name="connsiteY25" fmla="*/ 57619 h 6827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946143" h="682796">
                        <a:moveTo>
                          <a:pt x="5113" y="0"/>
                        </a:moveTo>
                        <a:lnTo>
                          <a:pt x="12195" y="22934"/>
                        </a:lnTo>
                        <a:cubicBezTo>
                          <a:pt x="24228" y="52042"/>
                          <a:pt x="39809" y="82593"/>
                          <a:pt x="58662" y="113119"/>
                        </a:cubicBezTo>
                        <a:cubicBezTo>
                          <a:pt x="77516" y="143645"/>
                          <a:pt x="97857" y="171256"/>
                          <a:pt x="118496" y="195049"/>
                        </a:cubicBezTo>
                        <a:lnTo>
                          <a:pt x="125866" y="202107"/>
                        </a:lnTo>
                        <a:lnTo>
                          <a:pt x="156973" y="203457"/>
                        </a:lnTo>
                        <a:cubicBezTo>
                          <a:pt x="237429" y="211141"/>
                          <a:pt x="348370" y="233840"/>
                          <a:pt x="470315" y="233840"/>
                        </a:cubicBezTo>
                        <a:cubicBezTo>
                          <a:pt x="592259" y="233840"/>
                          <a:pt x="702118" y="211141"/>
                          <a:pt x="781490" y="203457"/>
                        </a:cubicBezTo>
                        <a:lnTo>
                          <a:pt x="820669" y="201731"/>
                        </a:lnTo>
                        <a:lnTo>
                          <a:pt x="827647" y="195049"/>
                        </a:lnTo>
                        <a:cubicBezTo>
                          <a:pt x="848286" y="171256"/>
                          <a:pt x="868627" y="143645"/>
                          <a:pt x="887481" y="113119"/>
                        </a:cubicBezTo>
                        <a:cubicBezTo>
                          <a:pt x="906334" y="82593"/>
                          <a:pt x="921915" y="52042"/>
                          <a:pt x="933948" y="22934"/>
                        </a:cubicBezTo>
                        <a:lnTo>
                          <a:pt x="941030" y="0"/>
                        </a:lnTo>
                        <a:lnTo>
                          <a:pt x="946143" y="57619"/>
                        </a:lnTo>
                        <a:lnTo>
                          <a:pt x="937079" y="114797"/>
                        </a:lnTo>
                        <a:cubicBezTo>
                          <a:pt x="928735" y="149692"/>
                          <a:pt x="918066" y="182285"/>
                          <a:pt x="905916" y="211345"/>
                        </a:cubicBezTo>
                        <a:lnTo>
                          <a:pt x="898385" y="225517"/>
                        </a:lnTo>
                        <a:lnTo>
                          <a:pt x="900869" y="227418"/>
                        </a:lnTo>
                        <a:cubicBezTo>
                          <a:pt x="906693" y="236432"/>
                          <a:pt x="909748" y="248152"/>
                          <a:pt x="909748" y="263167"/>
                        </a:cubicBezTo>
                        <a:cubicBezTo>
                          <a:pt x="909748" y="383292"/>
                          <a:pt x="709584" y="682796"/>
                          <a:pt x="465695" y="682796"/>
                        </a:cubicBezTo>
                        <a:cubicBezTo>
                          <a:pt x="221807" y="682796"/>
                          <a:pt x="26548" y="383292"/>
                          <a:pt x="26548" y="263167"/>
                        </a:cubicBezTo>
                        <a:cubicBezTo>
                          <a:pt x="26548" y="248152"/>
                          <a:pt x="29671" y="236432"/>
                          <a:pt x="35613" y="227418"/>
                        </a:cubicBezTo>
                        <a:lnTo>
                          <a:pt x="45015" y="220356"/>
                        </a:lnTo>
                        <a:lnTo>
                          <a:pt x="40227" y="211345"/>
                        </a:lnTo>
                        <a:cubicBezTo>
                          <a:pt x="28077" y="182285"/>
                          <a:pt x="17408" y="149692"/>
                          <a:pt x="9064" y="114797"/>
                        </a:cubicBezTo>
                        <a:lnTo>
                          <a:pt x="0" y="57619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00B0F0"/>
                      </a:gs>
                    </a:gsLst>
                    <a:lin ang="5400000" scaled="1"/>
                  </a:gra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5" name="フリーフォーム: 図形 344">
                    <a:extLst>
                      <a:ext uri="{FF2B5EF4-FFF2-40B4-BE49-F238E27FC236}">
                        <a16:creationId xmlns:a16="http://schemas.microsoft.com/office/drawing/2014/main" id="{B4D3DD50-70D4-4BD2-8E79-3A288F868007}"/>
                      </a:ext>
                    </a:extLst>
                  </p:cNvPr>
                  <p:cNvSpPr/>
                  <p:nvPr/>
                </p:nvSpPr>
                <p:spPr>
                  <a:xfrm>
                    <a:off x="7945003" y="2024433"/>
                    <a:ext cx="394896" cy="413337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305177 w 833111"/>
                      <a:gd name="connsiteY4" fmla="*/ 743 h 906417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50494 h 845711"/>
                      <a:gd name="connsiteX4" fmla="*/ 310200 w 833176"/>
                      <a:gd name="connsiteY4" fmla="*/ 32254 h 845711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118441 h 845711"/>
                      <a:gd name="connsiteX4" fmla="*/ 310200 w 833176"/>
                      <a:gd name="connsiteY4" fmla="*/ 32254 h 845711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99178 h 826448"/>
                      <a:gd name="connsiteX4" fmla="*/ 325269 w 833385"/>
                      <a:gd name="connsiteY4" fmla="*/ 76086 h 826448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55498 h 826448"/>
                      <a:gd name="connsiteX4" fmla="*/ 325269 w 833385"/>
                      <a:gd name="connsiteY4" fmla="*/ 76086 h 826448"/>
                      <a:gd name="connsiteX0" fmla="*/ 325269 w 832619"/>
                      <a:gd name="connsiteY0" fmla="*/ 79141 h 829503"/>
                      <a:gd name="connsiteX1" fmla="*/ 829153 w 832619"/>
                      <a:gd name="connsiteY1" fmla="*/ 63004 h 829503"/>
                      <a:gd name="connsiteX2" fmla="*/ 0 w 832619"/>
                      <a:gd name="connsiteY2" fmla="*/ 829503 h 829503"/>
                      <a:gd name="connsiteX3" fmla="*/ 2730 w 832619"/>
                      <a:gd name="connsiteY3" fmla="*/ 58553 h 829503"/>
                      <a:gd name="connsiteX4" fmla="*/ 325269 w 832619"/>
                      <a:gd name="connsiteY4" fmla="*/ 79141 h 829503"/>
                      <a:gd name="connsiteX0" fmla="*/ 360432 w 833005"/>
                      <a:gd name="connsiteY0" fmla="*/ 65047 h 834823"/>
                      <a:gd name="connsiteX1" fmla="*/ 829153 w 833005"/>
                      <a:gd name="connsiteY1" fmla="*/ 68324 h 834823"/>
                      <a:gd name="connsiteX2" fmla="*/ 0 w 833005"/>
                      <a:gd name="connsiteY2" fmla="*/ 834823 h 834823"/>
                      <a:gd name="connsiteX3" fmla="*/ 2730 w 833005"/>
                      <a:gd name="connsiteY3" fmla="*/ 63873 h 834823"/>
                      <a:gd name="connsiteX4" fmla="*/ 360432 w 833005"/>
                      <a:gd name="connsiteY4" fmla="*/ 65047 h 834823"/>
                      <a:gd name="connsiteX0" fmla="*/ 380524 w 833267"/>
                      <a:gd name="connsiteY0" fmla="*/ 51868 h 841058"/>
                      <a:gd name="connsiteX1" fmla="*/ 829153 w 833267"/>
                      <a:gd name="connsiteY1" fmla="*/ 74559 h 841058"/>
                      <a:gd name="connsiteX2" fmla="*/ 0 w 833267"/>
                      <a:gd name="connsiteY2" fmla="*/ 841058 h 841058"/>
                      <a:gd name="connsiteX3" fmla="*/ 2730 w 833267"/>
                      <a:gd name="connsiteY3" fmla="*/ 70108 h 841058"/>
                      <a:gd name="connsiteX4" fmla="*/ 380524 w 833267"/>
                      <a:gd name="connsiteY4" fmla="*/ 51868 h 841058"/>
                      <a:gd name="connsiteX0" fmla="*/ 380524 w 833010"/>
                      <a:gd name="connsiteY0" fmla="*/ 53270 h 842460"/>
                      <a:gd name="connsiteX1" fmla="*/ 829153 w 833010"/>
                      <a:gd name="connsiteY1" fmla="*/ 75961 h 842460"/>
                      <a:gd name="connsiteX2" fmla="*/ 0 w 833010"/>
                      <a:gd name="connsiteY2" fmla="*/ 842460 h 842460"/>
                      <a:gd name="connsiteX3" fmla="*/ 2730 w 833010"/>
                      <a:gd name="connsiteY3" fmla="*/ 71510 h 842460"/>
                      <a:gd name="connsiteX4" fmla="*/ 380524 w 833010"/>
                      <a:gd name="connsiteY4" fmla="*/ 53270 h 842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33010" h="842460">
                        <a:moveTo>
                          <a:pt x="380524" y="53270"/>
                        </a:moveTo>
                        <a:cubicBezTo>
                          <a:pt x="590517" y="30772"/>
                          <a:pt x="869094" y="-66375"/>
                          <a:pt x="829153" y="75961"/>
                        </a:cubicBezTo>
                        <a:cubicBezTo>
                          <a:pt x="819246" y="249869"/>
                          <a:pt x="515907" y="795199"/>
                          <a:pt x="0" y="842460"/>
                        </a:cubicBezTo>
                        <a:lnTo>
                          <a:pt x="2730" y="71510"/>
                        </a:lnTo>
                        <a:cubicBezTo>
                          <a:pt x="110243" y="78373"/>
                          <a:pt x="170531" y="75768"/>
                          <a:pt x="380524" y="5327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474" name="フリーフォーム: 図形 473">
                <a:extLst>
                  <a:ext uri="{FF2B5EF4-FFF2-40B4-BE49-F238E27FC236}">
                    <a16:creationId xmlns:a16="http://schemas.microsoft.com/office/drawing/2014/main" id="{658D3C0B-BD6E-414C-82D5-E1BAE68A2FEF}"/>
                  </a:ext>
                </a:extLst>
              </p:cNvPr>
              <p:cNvSpPr/>
              <p:nvPr/>
            </p:nvSpPr>
            <p:spPr>
              <a:xfrm>
                <a:off x="7554270" y="4809462"/>
                <a:ext cx="171101" cy="88906"/>
              </a:xfrm>
              <a:custGeom>
                <a:avLst/>
                <a:gdLst>
                  <a:gd name="connsiteX0" fmla="*/ 92393 w 171101"/>
                  <a:gd name="connsiteY0" fmla="*/ 0 h 88906"/>
                  <a:gd name="connsiteX1" fmla="*/ 165285 w 171101"/>
                  <a:gd name="connsiteY1" fmla="*/ 55697 h 88906"/>
                  <a:gd name="connsiteX2" fmla="*/ 171101 w 171101"/>
                  <a:gd name="connsiteY2" fmla="*/ 88906 h 88906"/>
                  <a:gd name="connsiteX3" fmla="*/ 156043 w 171101"/>
                  <a:gd name="connsiteY3" fmla="*/ 66283 h 88906"/>
                  <a:gd name="connsiteX4" fmla="*/ 92383 w 171101"/>
                  <a:gd name="connsiteY4" fmla="*/ 39573 h 88906"/>
                  <a:gd name="connsiteX5" fmla="*/ 28724 w 171101"/>
                  <a:gd name="connsiteY5" fmla="*/ 66283 h 88906"/>
                  <a:gd name="connsiteX6" fmla="*/ 13693 w 171101"/>
                  <a:gd name="connsiteY6" fmla="*/ 88865 h 88906"/>
                  <a:gd name="connsiteX7" fmla="*/ 19502 w 171101"/>
                  <a:gd name="connsiteY7" fmla="*/ 55697 h 88906"/>
                  <a:gd name="connsiteX8" fmla="*/ 22273 w 171101"/>
                  <a:gd name="connsiteY8" fmla="*/ 50958 h 88906"/>
                  <a:gd name="connsiteX9" fmla="*/ 0 w 171101"/>
                  <a:gd name="connsiteY9" fmla="*/ 12101 h 88906"/>
                  <a:gd name="connsiteX10" fmla="*/ 33574 w 171101"/>
                  <a:gd name="connsiteY10" fmla="*/ 31636 h 88906"/>
                  <a:gd name="connsiteX11" fmla="*/ 36456 w 171101"/>
                  <a:gd name="connsiteY11" fmla="*/ 26710 h 88906"/>
                  <a:gd name="connsiteX12" fmla="*/ 92393 w 171101"/>
                  <a:gd name="connsiteY12" fmla="*/ 0 h 88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71101" h="88906">
                    <a:moveTo>
                      <a:pt x="92393" y="0"/>
                    </a:moveTo>
                    <a:cubicBezTo>
                      <a:pt x="125161" y="0"/>
                      <a:pt x="153275" y="22966"/>
                      <a:pt x="165285" y="55697"/>
                    </a:cubicBezTo>
                    <a:lnTo>
                      <a:pt x="171101" y="88906"/>
                    </a:lnTo>
                    <a:lnTo>
                      <a:pt x="156043" y="66283"/>
                    </a:lnTo>
                    <a:cubicBezTo>
                      <a:pt x="139751" y="49780"/>
                      <a:pt x="117244" y="39573"/>
                      <a:pt x="92383" y="39573"/>
                    </a:cubicBezTo>
                    <a:cubicBezTo>
                      <a:pt x="67523" y="39573"/>
                      <a:pt x="45016" y="49780"/>
                      <a:pt x="28724" y="66283"/>
                    </a:cubicBezTo>
                    <a:lnTo>
                      <a:pt x="13693" y="88865"/>
                    </a:lnTo>
                    <a:lnTo>
                      <a:pt x="19502" y="55697"/>
                    </a:lnTo>
                    <a:lnTo>
                      <a:pt x="22273" y="50958"/>
                    </a:lnTo>
                    <a:lnTo>
                      <a:pt x="0" y="12101"/>
                    </a:lnTo>
                    <a:lnTo>
                      <a:pt x="33574" y="31636"/>
                    </a:lnTo>
                    <a:lnTo>
                      <a:pt x="36456" y="26710"/>
                    </a:lnTo>
                    <a:cubicBezTo>
                      <a:pt x="50771" y="10207"/>
                      <a:pt x="70548" y="0"/>
                      <a:pt x="9239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5" name="フリーフォーム: 図形 474">
                <a:extLst>
                  <a:ext uri="{FF2B5EF4-FFF2-40B4-BE49-F238E27FC236}">
                    <a16:creationId xmlns:a16="http://schemas.microsoft.com/office/drawing/2014/main" id="{0D3012F0-DC8B-4F9A-9917-1B96D30176BE}"/>
                  </a:ext>
                </a:extLst>
              </p:cNvPr>
              <p:cNvSpPr/>
              <p:nvPr/>
            </p:nvSpPr>
            <p:spPr>
              <a:xfrm>
                <a:off x="8054332" y="4809462"/>
                <a:ext cx="171101" cy="88906"/>
              </a:xfrm>
              <a:custGeom>
                <a:avLst/>
                <a:gdLst>
                  <a:gd name="connsiteX0" fmla="*/ 92393 w 171101"/>
                  <a:gd name="connsiteY0" fmla="*/ 0 h 88906"/>
                  <a:gd name="connsiteX1" fmla="*/ 165285 w 171101"/>
                  <a:gd name="connsiteY1" fmla="*/ 55697 h 88906"/>
                  <a:gd name="connsiteX2" fmla="*/ 171101 w 171101"/>
                  <a:gd name="connsiteY2" fmla="*/ 88906 h 88906"/>
                  <a:gd name="connsiteX3" fmla="*/ 156043 w 171101"/>
                  <a:gd name="connsiteY3" fmla="*/ 66283 h 88906"/>
                  <a:gd name="connsiteX4" fmla="*/ 92383 w 171101"/>
                  <a:gd name="connsiteY4" fmla="*/ 39573 h 88906"/>
                  <a:gd name="connsiteX5" fmla="*/ 28724 w 171101"/>
                  <a:gd name="connsiteY5" fmla="*/ 66283 h 88906"/>
                  <a:gd name="connsiteX6" fmla="*/ 13693 w 171101"/>
                  <a:gd name="connsiteY6" fmla="*/ 88865 h 88906"/>
                  <a:gd name="connsiteX7" fmla="*/ 19502 w 171101"/>
                  <a:gd name="connsiteY7" fmla="*/ 55697 h 88906"/>
                  <a:gd name="connsiteX8" fmla="*/ 22273 w 171101"/>
                  <a:gd name="connsiteY8" fmla="*/ 50958 h 88906"/>
                  <a:gd name="connsiteX9" fmla="*/ 0 w 171101"/>
                  <a:gd name="connsiteY9" fmla="*/ 12101 h 88906"/>
                  <a:gd name="connsiteX10" fmla="*/ 33574 w 171101"/>
                  <a:gd name="connsiteY10" fmla="*/ 31636 h 88906"/>
                  <a:gd name="connsiteX11" fmla="*/ 36456 w 171101"/>
                  <a:gd name="connsiteY11" fmla="*/ 26710 h 88906"/>
                  <a:gd name="connsiteX12" fmla="*/ 92393 w 171101"/>
                  <a:gd name="connsiteY12" fmla="*/ 0 h 88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71101" h="88906">
                    <a:moveTo>
                      <a:pt x="92393" y="0"/>
                    </a:moveTo>
                    <a:cubicBezTo>
                      <a:pt x="125161" y="0"/>
                      <a:pt x="153275" y="22966"/>
                      <a:pt x="165285" y="55697"/>
                    </a:cubicBezTo>
                    <a:lnTo>
                      <a:pt x="171101" y="88906"/>
                    </a:lnTo>
                    <a:lnTo>
                      <a:pt x="156043" y="66283"/>
                    </a:lnTo>
                    <a:cubicBezTo>
                      <a:pt x="139751" y="49780"/>
                      <a:pt x="117244" y="39573"/>
                      <a:pt x="92383" y="39573"/>
                    </a:cubicBezTo>
                    <a:cubicBezTo>
                      <a:pt x="67523" y="39573"/>
                      <a:pt x="45016" y="49780"/>
                      <a:pt x="28724" y="66283"/>
                    </a:cubicBezTo>
                    <a:lnTo>
                      <a:pt x="13693" y="88865"/>
                    </a:lnTo>
                    <a:lnTo>
                      <a:pt x="19502" y="55697"/>
                    </a:lnTo>
                    <a:lnTo>
                      <a:pt x="22273" y="50958"/>
                    </a:lnTo>
                    <a:lnTo>
                      <a:pt x="0" y="12101"/>
                    </a:lnTo>
                    <a:lnTo>
                      <a:pt x="33574" y="31636"/>
                    </a:lnTo>
                    <a:lnTo>
                      <a:pt x="36456" y="26710"/>
                    </a:lnTo>
                    <a:cubicBezTo>
                      <a:pt x="50771" y="10207"/>
                      <a:pt x="70548" y="0"/>
                      <a:pt x="9239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417135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pptxe19_冷感マスクを着用したの女の子のイラスト</dc:title>
  <dc:subject>pptxe19_冷感マスクを着用したの女の子のイラスト</dc:subject>
  <dc:creator>でじけろお</dc:creator>
  <cp:revision>1</cp:revision>
  <dcterms:created xsi:type="dcterms:W3CDTF">2018-05-20T00:31:01Z</dcterms:created>
  <dcterms:modified xsi:type="dcterms:W3CDTF">2020-06-23T07:42:35Z</dcterms:modified>
  <cp:version>1</cp:version>
</cp:coreProperties>
</file>